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charts/chart1.xml" ContentType="application/vnd.openxmlformats-officedocument.drawingml.char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Default Extension="bin" ContentType="application/vnd.openxmlformats-officedocument.oleObject"/>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5.xml" ContentType="application/vnd.openxmlformats-officedocument.drawingml.diagramData+xml"/>
  <Override PartName="/ppt/notesSlides/notesSlide8.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notesSlides/notesSlide4.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0"/>
  </p:notesMasterIdLst>
  <p:sldIdLst>
    <p:sldId id="256" r:id="rId2"/>
    <p:sldId id="2572" r:id="rId3"/>
    <p:sldId id="2604" r:id="rId4"/>
    <p:sldId id="2574" r:id="rId5"/>
    <p:sldId id="2669" r:id="rId6"/>
    <p:sldId id="2603" r:id="rId7"/>
    <p:sldId id="2575" r:id="rId8"/>
    <p:sldId id="2577" r:id="rId9"/>
    <p:sldId id="2576" r:id="rId10"/>
    <p:sldId id="2593" r:id="rId11"/>
    <p:sldId id="2607" r:id="rId12"/>
    <p:sldId id="2608" r:id="rId13"/>
    <p:sldId id="2609" r:id="rId14"/>
    <p:sldId id="2611" r:id="rId15"/>
    <p:sldId id="2612" r:id="rId16"/>
    <p:sldId id="2628" r:id="rId17"/>
    <p:sldId id="2627" r:id="rId18"/>
    <p:sldId id="2581" r:id="rId19"/>
    <p:sldId id="2588" r:id="rId20"/>
    <p:sldId id="2590" r:id="rId21"/>
    <p:sldId id="2586" r:id="rId22"/>
    <p:sldId id="2598" r:id="rId23"/>
    <p:sldId id="2613" r:id="rId24"/>
    <p:sldId id="2614" r:id="rId25"/>
    <p:sldId id="2615" r:id="rId26"/>
    <p:sldId id="2578" r:id="rId27"/>
    <p:sldId id="2585" r:id="rId28"/>
    <p:sldId id="2599" r:id="rId29"/>
    <p:sldId id="2596" r:id="rId30"/>
    <p:sldId id="2602" r:id="rId31"/>
    <p:sldId id="2600" r:id="rId32"/>
    <p:sldId id="2601" r:id="rId33"/>
    <p:sldId id="2595" r:id="rId34"/>
    <p:sldId id="2616" r:id="rId35"/>
    <p:sldId id="2624" r:id="rId36"/>
    <p:sldId id="2618" r:id="rId37"/>
    <p:sldId id="2619" r:id="rId38"/>
    <p:sldId id="2629" r:id="rId39"/>
    <p:sldId id="2630" r:id="rId40"/>
    <p:sldId id="2631" r:id="rId41"/>
    <p:sldId id="2746" r:id="rId42"/>
    <p:sldId id="2587" r:id="rId43"/>
    <p:sldId id="2620" r:id="rId44"/>
    <p:sldId id="2621" r:id="rId45"/>
    <p:sldId id="2622" r:id="rId46"/>
    <p:sldId id="2623" r:id="rId47"/>
    <p:sldId id="2580" r:id="rId48"/>
    <p:sldId id="2582" r:id="rId49"/>
    <p:sldId id="2583" r:id="rId50"/>
    <p:sldId id="328" r:id="rId51"/>
    <p:sldId id="329" r:id="rId52"/>
    <p:sldId id="2040" r:id="rId53"/>
    <p:sldId id="2041" r:id="rId54"/>
    <p:sldId id="2742" r:id="rId55"/>
    <p:sldId id="2743" r:id="rId56"/>
    <p:sldId id="2744" r:id="rId57"/>
    <p:sldId id="814" r:id="rId58"/>
    <p:sldId id="2747"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17" autoAdjust="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oleObject" Target="file:///C:\Documents%20and%20Settings\user\Local%20Settings\Temporary%20Internet%20Files\&#20859;&#20998;&#25237;&#2083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0.1014675"/>
          <c:y val="4.5774749008391909E-2"/>
          <c:w val="0.86325472222222199"/>
          <c:h val="0.79502476851852644"/>
        </c:manualLayout>
      </c:layout>
      <c:scatterChart>
        <c:scatterStyle val="lineMarker"/>
        <c:ser>
          <c:idx val="0"/>
          <c:order val="0"/>
          <c:tx>
            <c:strRef>
              <c:f>化肥养分</c:f>
              <c:strCache>
                <c:ptCount val="1"/>
                <c:pt idx="0">
                  <c:v>化肥养分</c:v>
                </c:pt>
              </c:strCache>
            </c:strRef>
          </c:tx>
          <c:spPr>
            <a:ln w="19050" cap="rnd" cmpd="sng" algn="ctr">
              <a:solidFill>
                <a:srgbClr val="00B0F0"/>
              </a:solidFill>
              <a:prstDash val="solid"/>
              <a:round/>
            </a:ln>
            <a:effectLst/>
          </c:spPr>
          <c:marker>
            <c:symbol val="triangle"/>
            <c:size val="10"/>
            <c:spPr>
              <a:solidFill>
                <a:srgbClr val="00B0F0"/>
              </a:solidFill>
              <a:ln w="9525" cap="flat" cmpd="sng" algn="ctr">
                <a:solidFill>
                  <a:srgbClr val="00B0F0"/>
                </a:solidFill>
                <a:prstDash val="solid"/>
                <a:round/>
              </a:ln>
              <a:effectLst/>
            </c:spPr>
          </c:marker>
          <c:xVal>
            <c:numRef>
              <c:f>[养分投入.xlsx]养分投入!$B$1:$O$1</c:f>
              <c:numCache>
                <c:formatCode>General</c:formatCode>
                <c:ptCount val="14"/>
                <c:pt idx="0">
                  <c:v>1950</c:v>
                </c:pt>
                <c:pt idx="1">
                  <c:v>1955</c:v>
                </c:pt>
                <c:pt idx="2">
                  <c:v>1960</c:v>
                </c:pt>
                <c:pt idx="3">
                  <c:v>1965</c:v>
                </c:pt>
                <c:pt idx="4">
                  <c:v>1970</c:v>
                </c:pt>
                <c:pt idx="5">
                  <c:v>1975</c:v>
                </c:pt>
                <c:pt idx="6">
                  <c:v>1980</c:v>
                </c:pt>
                <c:pt idx="7">
                  <c:v>1985</c:v>
                </c:pt>
                <c:pt idx="8">
                  <c:v>1990</c:v>
                </c:pt>
                <c:pt idx="9">
                  <c:v>1995</c:v>
                </c:pt>
                <c:pt idx="10">
                  <c:v>2000</c:v>
                </c:pt>
                <c:pt idx="11">
                  <c:v>2005</c:v>
                </c:pt>
                <c:pt idx="12">
                  <c:v>2010</c:v>
                </c:pt>
                <c:pt idx="13">
                  <c:v>2013</c:v>
                </c:pt>
              </c:numCache>
            </c:numRef>
          </c:xVal>
          <c:yVal>
            <c:numRef>
              <c:f>[养分投入.xlsx]养分投入!$B$2:$O$2</c:f>
              <c:numCache>
                <c:formatCode>General</c:formatCode>
                <c:ptCount val="14"/>
                <c:pt idx="0">
                  <c:v>3</c:v>
                </c:pt>
                <c:pt idx="1">
                  <c:v>10</c:v>
                </c:pt>
                <c:pt idx="2">
                  <c:v>15</c:v>
                </c:pt>
                <c:pt idx="3">
                  <c:v>25</c:v>
                </c:pt>
                <c:pt idx="4">
                  <c:v>35</c:v>
                </c:pt>
                <c:pt idx="5">
                  <c:v>45</c:v>
                </c:pt>
                <c:pt idx="6">
                  <c:v>55</c:v>
                </c:pt>
                <c:pt idx="7">
                  <c:v>65</c:v>
                </c:pt>
                <c:pt idx="8">
                  <c:v>80</c:v>
                </c:pt>
                <c:pt idx="9">
                  <c:v>95</c:v>
                </c:pt>
                <c:pt idx="10">
                  <c:v>95</c:v>
                </c:pt>
                <c:pt idx="11">
                  <c:v>91</c:v>
                </c:pt>
                <c:pt idx="12">
                  <c:v>88</c:v>
                </c:pt>
                <c:pt idx="13">
                  <c:v>82</c:v>
                </c:pt>
              </c:numCache>
            </c:numRef>
          </c:yVal>
        </c:ser>
        <c:ser>
          <c:idx val="1"/>
          <c:order val="1"/>
          <c:tx>
            <c:strRef>
              <c:f>有机肥养分</c:f>
              <c:strCache>
                <c:ptCount val="1"/>
                <c:pt idx="0">
                  <c:v>有机肥养分</c:v>
                </c:pt>
              </c:strCache>
            </c:strRef>
          </c:tx>
          <c:spPr>
            <a:ln w="19050" cap="rnd" cmpd="sng" algn="ctr">
              <a:solidFill>
                <a:srgbClr val="FF0000"/>
              </a:solidFill>
              <a:prstDash val="solid"/>
              <a:round/>
            </a:ln>
            <a:effectLst/>
          </c:spPr>
          <c:marker>
            <c:symbol val="circle"/>
            <c:size val="5"/>
            <c:spPr>
              <a:solidFill>
                <a:srgbClr val="FF0000"/>
              </a:solidFill>
              <a:ln w="9525" cap="flat" cmpd="sng" algn="ctr">
                <a:solidFill>
                  <a:srgbClr val="FF0000"/>
                </a:solidFill>
                <a:prstDash val="solid"/>
                <a:round/>
              </a:ln>
              <a:effectLst/>
            </c:spPr>
          </c:marker>
          <c:xVal>
            <c:numRef>
              <c:f>[养分投入.xlsx]养分投入!$B$1:$O$1</c:f>
              <c:numCache>
                <c:formatCode>General</c:formatCode>
                <c:ptCount val="14"/>
                <c:pt idx="0">
                  <c:v>1950</c:v>
                </c:pt>
                <c:pt idx="1">
                  <c:v>1955</c:v>
                </c:pt>
                <c:pt idx="2">
                  <c:v>1960</c:v>
                </c:pt>
                <c:pt idx="3">
                  <c:v>1965</c:v>
                </c:pt>
                <c:pt idx="4">
                  <c:v>1970</c:v>
                </c:pt>
                <c:pt idx="5">
                  <c:v>1975</c:v>
                </c:pt>
                <c:pt idx="6">
                  <c:v>1980</c:v>
                </c:pt>
                <c:pt idx="7">
                  <c:v>1985</c:v>
                </c:pt>
                <c:pt idx="8">
                  <c:v>1990</c:v>
                </c:pt>
                <c:pt idx="9">
                  <c:v>1995</c:v>
                </c:pt>
                <c:pt idx="10">
                  <c:v>2000</c:v>
                </c:pt>
                <c:pt idx="11">
                  <c:v>2005</c:v>
                </c:pt>
                <c:pt idx="12">
                  <c:v>2010</c:v>
                </c:pt>
                <c:pt idx="13">
                  <c:v>2013</c:v>
                </c:pt>
              </c:numCache>
            </c:numRef>
          </c:xVal>
          <c:yVal>
            <c:numRef>
              <c:f>[养分投入.xlsx]养分投入!$B$3:$O$3</c:f>
              <c:numCache>
                <c:formatCode>General</c:formatCode>
                <c:ptCount val="14"/>
                <c:pt idx="0">
                  <c:v>97</c:v>
                </c:pt>
                <c:pt idx="1">
                  <c:v>90</c:v>
                </c:pt>
                <c:pt idx="2">
                  <c:v>85</c:v>
                </c:pt>
                <c:pt idx="3">
                  <c:v>75</c:v>
                </c:pt>
                <c:pt idx="4">
                  <c:v>65</c:v>
                </c:pt>
                <c:pt idx="5">
                  <c:v>55</c:v>
                </c:pt>
                <c:pt idx="6">
                  <c:v>45</c:v>
                </c:pt>
                <c:pt idx="7">
                  <c:v>35</c:v>
                </c:pt>
                <c:pt idx="8">
                  <c:v>20</c:v>
                </c:pt>
                <c:pt idx="9">
                  <c:v>5</c:v>
                </c:pt>
                <c:pt idx="10">
                  <c:v>5</c:v>
                </c:pt>
                <c:pt idx="11">
                  <c:v>9</c:v>
                </c:pt>
                <c:pt idx="12">
                  <c:v>12</c:v>
                </c:pt>
                <c:pt idx="13">
                  <c:v>18</c:v>
                </c:pt>
              </c:numCache>
            </c:numRef>
          </c:yVal>
        </c:ser>
        <c:axId val="85587840"/>
        <c:axId val="85204992"/>
      </c:scatterChart>
      <c:valAx>
        <c:axId val="85587840"/>
        <c:scaling>
          <c:orientation val="minMax"/>
          <c:max val="2015"/>
        </c:scaling>
        <c:axPos val="b"/>
        <c:title>
          <c:tx>
            <c:rich>
              <a:bodyPr rot="0" spcFirstLastPara="0" vertOverflow="ellipsis" vert="horz" wrap="square" anchor="ctr" anchorCtr="1"/>
              <a:lstStyle/>
              <a:p>
                <a:pPr>
                  <a:defRPr lang="zh-CN" sz="1400" b="1" i="0" u="none" strike="noStrike" kern="1200" baseline="0">
                    <a:solidFill>
                      <a:schemeClr val="tx1"/>
                    </a:solidFill>
                    <a:latin typeface="Times New Roman" panose="02020603050405020304" pitchFamily="18" charset="0"/>
                    <a:ea typeface="黑体" panose="02010609060101010101" pitchFamily="49" charset="-122"/>
                    <a:cs typeface="Times New Roman" panose="02020603050405020304" pitchFamily="18" charset="0"/>
                  </a:defRPr>
                </a:pPr>
                <a:r>
                  <a:rPr lang="zh-CN"/>
                  <a:t>年份</a:t>
                </a:r>
              </a:p>
            </c:rich>
          </c:tx>
          <c:layout>
            <c:manualLayout>
              <c:xMode val="edge"/>
              <c:yMode val="edge"/>
              <c:x val="0.4998015316578665"/>
              <c:y val="0.94219224839048343"/>
            </c:manualLayout>
          </c:layout>
          <c:spPr>
            <a:noFill/>
            <a:ln>
              <a:noFill/>
            </a:ln>
            <a:effectLst/>
          </c:spPr>
        </c:title>
        <c:numFmt formatCode="General" sourceLinked="1"/>
        <c:majorTickMark val="none"/>
        <c:tickLblPos val="nextTo"/>
        <c:spPr>
          <a:noFill/>
          <a:ln w="0" cap="flat" cmpd="sng" algn="ctr">
            <a:solidFill>
              <a:schemeClr val="tx1">
                <a:alpha val="0"/>
              </a:schemeClr>
            </a:solidFill>
            <a:prstDash val="solid"/>
            <a:round/>
          </a:ln>
          <a:effectLst/>
        </c:spPr>
        <c:txPr>
          <a:bodyPr rot="-60000000" spcFirstLastPara="0" vertOverflow="ellipsis" vert="horz" wrap="square" anchor="ctr" anchorCtr="1"/>
          <a:lstStyle/>
          <a:p>
            <a:pPr>
              <a:defRPr lang="zh-CN" sz="1400" b="0" i="0" u="none" strike="noStrike" kern="1200" baseline="0">
                <a:solidFill>
                  <a:schemeClr val="tx1"/>
                </a:solidFill>
                <a:latin typeface="Times New Roman" panose="02020603050405020304" pitchFamily="18" charset="0"/>
                <a:ea typeface="黑体" panose="02010609060101010101" pitchFamily="49" charset="-122"/>
                <a:cs typeface="Times New Roman" panose="02020603050405020304" pitchFamily="18" charset="0"/>
              </a:defRPr>
            </a:pPr>
            <a:endParaRPr lang="zh-CN"/>
          </a:p>
        </c:txPr>
        <c:crossAx val="85204992"/>
        <c:crosses val="autoZero"/>
        <c:crossBetween val="midCat"/>
        <c:majorUnit val="5"/>
      </c:valAx>
      <c:valAx>
        <c:axId val="85204992"/>
        <c:scaling>
          <c:orientation val="minMax"/>
          <c:max val="110"/>
          <c:min val="0"/>
        </c:scaling>
        <c:axPos val="l"/>
        <c:title>
          <c:tx>
            <c:rich>
              <a:bodyPr rot="-5400000" spcFirstLastPara="0" vertOverflow="ellipsis" vert="horz" wrap="square" anchor="ctr" anchorCtr="1"/>
              <a:lstStyle/>
              <a:p>
                <a:pPr>
                  <a:defRPr lang="zh-CN" sz="1400" b="1" i="0" u="none" strike="noStrike" kern="1200" baseline="0">
                    <a:solidFill>
                      <a:schemeClr val="tx1"/>
                    </a:solidFill>
                    <a:latin typeface="Times New Roman" panose="02020603050405020304" pitchFamily="18" charset="0"/>
                    <a:ea typeface="黑体" panose="02010609060101010101" pitchFamily="49" charset="-122"/>
                    <a:cs typeface="Times New Roman" panose="02020603050405020304" pitchFamily="18" charset="0"/>
                  </a:defRPr>
                </a:pPr>
                <a:r>
                  <a:rPr lang="zh-CN"/>
                  <a:t>投入比例（</a:t>
                </a:r>
                <a:r>
                  <a:rPr lang="en-US"/>
                  <a:t>%</a:t>
                </a:r>
                <a:r>
                  <a:rPr lang="zh-CN"/>
                  <a:t>）</a:t>
                </a:r>
              </a:p>
            </c:rich>
          </c:tx>
          <c:layout>
            <c:manualLayout>
              <c:xMode val="edge"/>
              <c:yMode val="edge"/>
              <c:x val="7.4125408981412242E-3"/>
              <c:y val="0.30819046722299437"/>
            </c:manualLayout>
          </c:layout>
          <c:spPr>
            <a:noFill/>
            <a:ln>
              <a:noFill/>
            </a:ln>
            <a:effectLst/>
          </c:spPr>
        </c:title>
        <c:numFmt formatCode="General" sourceLinked="1"/>
        <c:tickLblPos val="nextTo"/>
        <c:spPr>
          <a:noFill/>
          <a:ln w="9525" cap="flat" cmpd="sng" algn="ctr">
            <a:solidFill>
              <a:schemeClr val="tx1"/>
            </a:solidFill>
            <a:prstDash val="solid"/>
            <a:round/>
          </a:ln>
          <a:effectLst/>
        </c:spPr>
        <c:txPr>
          <a:bodyPr rot="-60000000" spcFirstLastPara="0" vertOverflow="ellipsis" vert="horz" wrap="square" anchor="ctr" anchorCtr="1"/>
          <a:lstStyle/>
          <a:p>
            <a:pPr>
              <a:defRPr lang="zh-CN" sz="1400" b="0" i="0" u="none" strike="noStrike" kern="1200" baseline="0">
                <a:solidFill>
                  <a:schemeClr val="tx1"/>
                </a:solidFill>
                <a:latin typeface="Times New Roman" panose="02020603050405020304" pitchFamily="18" charset="0"/>
                <a:ea typeface="黑体" panose="02010609060101010101" pitchFamily="49" charset="-122"/>
                <a:cs typeface="Times New Roman" panose="02020603050405020304" pitchFamily="18" charset="0"/>
              </a:defRPr>
            </a:pPr>
            <a:endParaRPr lang="zh-CN"/>
          </a:p>
        </c:txPr>
        <c:crossAx val="85587840"/>
        <c:crosses val="autoZero"/>
        <c:crossBetween val="midCat"/>
      </c:valAx>
      <c:spPr>
        <a:noFill/>
        <a:ln w="28575">
          <a:solidFill>
            <a:schemeClr val="tx1"/>
          </a:solidFill>
        </a:ln>
        <a:effectLst/>
      </c:spPr>
    </c:plotArea>
    <c:legend>
      <c:legendPos val="r"/>
      <c:layout>
        <c:manualLayout>
          <c:xMode val="edge"/>
          <c:yMode val="edge"/>
          <c:x val="0.22788111111111201"/>
          <c:y val="5.0871527777777786E-2"/>
          <c:w val="0.53602739726027404"/>
          <c:h val="6.7265044784200229E-2"/>
        </c:manualLayout>
      </c:layout>
      <c:spPr>
        <a:noFill/>
        <a:ln>
          <a:noFill/>
        </a:ln>
        <a:effectLst/>
      </c:spPr>
      <c:txPr>
        <a:bodyPr rot="0" spcFirstLastPara="0" vertOverflow="ellipsis" vert="horz" wrap="square" anchor="ctr" anchorCtr="1"/>
        <a:lstStyle/>
        <a:p>
          <a:pPr>
            <a:defRPr lang="zh-CN" sz="1400" b="0" i="0" u="none" strike="noStrike" kern="1200" baseline="0">
              <a:solidFill>
                <a:schemeClr val="tx1"/>
              </a:solidFill>
              <a:latin typeface="Times New Roman" panose="02020603050405020304" pitchFamily="18" charset="0"/>
              <a:ea typeface="黑体" panose="02010609060101010101" pitchFamily="49" charset="-122"/>
              <a:cs typeface="Times New Roman" panose="02020603050405020304" pitchFamily="18" charset="0"/>
            </a:defRPr>
          </a:pPr>
          <a:endParaRPr lang="zh-CN"/>
        </a:p>
      </c:txPr>
    </c:legend>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lang="zh-CN" sz="1400">
          <a:latin typeface="Times New Roman" panose="02020603050405020304" pitchFamily="18" charset="0"/>
          <a:ea typeface="黑体" panose="02010609060101010101" pitchFamily="49" charset="-122"/>
          <a:cs typeface="Times New Roman" panose="02020603050405020304" pitchFamily="18" charset="0"/>
        </a:defRPr>
      </a:pPr>
      <a:endParaRPr lang="zh-CN"/>
    </a:p>
  </c:txPr>
  <c:externalData r:id="rId1"/>
</c:chartSpace>
</file>

<file path=ppt/diagrams/_rels/data1.xml.rels><?xml version="1.0" encoding="UTF-8" standalone="yes"?>
<Relationships xmlns="http://schemas.openxmlformats.org/package/2006/relationships"><Relationship Id="rId1" Type="http://schemas.openxmlformats.org/officeDocument/2006/relationships/image" Target="../media/image2.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66.jpeg"/></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1">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1E9FE80-B764-4109-B27A-E31FBD764B54}" type="doc">
      <dgm:prSet loTypeId="urn:microsoft.com/office/officeart/2005/8/layout/radial2#1" loCatId="relationship" qsTypeId="urn:microsoft.com/office/officeart/2005/8/quickstyle/3d2#1" qsCatId="3D" csTypeId="urn:microsoft.com/office/officeart/2005/8/colors/accent1_2#1" csCatId="accent1" phldr="1"/>
      <dgm:spPr/>
      <dgm:t>
        <a:bodyPr/>
        <a:lstStyle/>
        <a:p>
          <a:endParaRPr lang="zh-CN" altLang="en-US"/>
        </a:p>
      </dgm:t>
    </dgm:pt>
    <dgm:pt modelId="{15E5CF83-5D39-40C0-8570-BC2F10A7D63B}">
      <dgm:prSet phldrT="[文本]"/>
      <dgm:spPr/>
      <dgm:t>
        <a:bodyPr/>
        <a:lstStyle/>
        <a:p>
          <a:r>
            <a:rPr lang="en-US" altLang="zh-CN" dirty="0"/>
            <a:t>1/3</a:t>
          </a:r>
          <a:endParaRPr lang="zh-CN" altLang="en-US" dirty="0"/>
        </a:p>
      </dgm:t>
    </dgm:pt>
    <dgm:pt modelId="{F022C046-04C3-42C2-A15C-3596EC335A16}" type="parTrans" cxnId="{D397F01C-02D6-4FD8-9330-1710784EFB42}">
      <dgm:prSet/>
      <dgm:spPr/>
      <dgm:t>
        <a:bodyPr/>
        <a:lstStyle/>
        <a:p>
          <a:endParaRPr lang="zh-CN" altLang="en-US"/>
        </a:p>
      </dgm:t>
    </dgm:pt>
    <dgm:pt modelId="{81558668-210C-4A87-9934-3D6CD49DAE28}" type="sibTrans" cxnId="{D397F01C-02D6-4FD8-9330-1710784EFB42}">
      <dgm:prSet/>
      <dgm:spPr/>
      <dgm:t>
        <a:bodyPr/>
        <a:lstStyle/>
        <a:p>
          <a:endParaRPr lang="zh-CN" altLang="en-US"/>
        </a:p>
      </dgm:t>
    </dgm:pt>
    <dgm:pt modelId="{2FEB2DDD-E145-4AEB-BD23-67DD3CB8D9C1}">
      <dgm:prSet phldrT="[文本]" phldr="0" custT="1"/>
      <dgm:spPr/>
      <dgm:t>
        <a:bodyPr vert="horz" wrap="square"/>
        <a:lstStyle/>
        <a:p>
          <a:pPr>
            <a:lnSpc>
              <a:spcPct val="100000"/>
            </a:lnSpc>
            <a:spcBef>
              <a:spcPct val="0"/>
            </a:spcBef>
            <a:spcAft>
              <a:spcPct val="15000"/>
            </a:spcAft>
            <a:buFont typeface="Wingdings" panose="05000000000000000000" pitchFamily="2" charset="2"/>
          </a:pPr>
          <a:r>
            <a:rPr lang="zh-CN" altLang="en-US" sz="1800" dirty="0"/>
            <a:t>   </a:t>
          </a:r>
          <a:r>
            <a:rPr lang="zh-CN" altLang="en-US" sz="1800" dirty="0">
              <a:uFillTx/>
            </a:rPr>
            <a:t> 据联合国粮食及农业组织（</a:t>
          </a:r>
          <a:r>
            <a:rPr lang="en-US" altLang="en-US" sz="1800" dirty="0">
              <a:uFillTx/>
            </a:rPr>
            <a:t>FAO</a:t>
          </a:r>
          <a:r>
            <a:rPr lang="zh-CN" altLang="en-US" sz="1800" dirty="0">
              <a:uFillTx/>
            </a:rPr>
            <a:t>）估计，全世界每年因病虫草鼠害损失约占粮食总产量的</a:t>
          </a:r>
          <a:r>
            <a:rPr lang="en-US" altLang="zh-CN" sz="1800" dirty="0">
              <a:uFillTx/>
            </a:rPr>
            <a:t>1/3</a:t>
          </a:r>
          <a:r>
            <a:rPr lang="zh-CN" altLang="en-US" sz="1800" dirty="0">
              <a:uFillTx/>
            </a:rPr>
            <a:t>。</a:t>
          </a:r>
        </a:p>
      </dgm:t>
    </dgm:pt>
    <dgm:pt modelId="{34DD0FD1-CBF3-4847-95D7-0B28D98A8523}" type="parTrans" cxnId="{D10B4B86-6BB3-4C85-ADF6-AC787C019835}">
      <dgm:prSet/>
      <dgm:spPr/>
      <dgm:t>
        <a:bodyPr/>
        <a:lstStyle/>
        <a:p>
          <a:endParaRPr lang="zh-CN" altLang="en-US"/>
        </a:p>
      </dgm:t>
    </dgm:pt>
    <dgm:pt modelId="{317FA16A-8809-4443-8B4E-C7D0E373E3B9}" type="sibTrans" cxnId="{D10B4B86-6BB3-4C85-ADF6-AC787C019835}">
      <dgm:prSet/>
      <dgm:spPr/>
      <dgm:t>
        <a:bodyPr/>
        <a:lstStyle/>
        <a:p>
          <a:endParaRPr lang="zh-CN" altLang="en-US"/>
        </a:p>
      </dgm:t>
    </dgm:pt>
    <dgm:pt modelId="{736C82B0-C56B-49AF-AC1A-2F206AB0F1F1}">
      <dgm:prSet phldrT="[文本]"/>
      <dgm:spPr/>
      <dgm:t>
        <a:bodyPr/>
        <a:lstStyle/>
        <a:p>
          <a:r>
            <a:rPr lang="en-US" altLang="zh-CN" dirty="0"/>
            <a:t>4000</a:t>
          </a:r>
          <a:r>
            <a:rPr lang="zh-CN" altLang="en-US" dirty="0"/>
            <a:t>万吨</a:t>
          </a:r>
        </a:p>
      </dgm:t>
    </dgm:pt>
    <dgm:pt modelId="{5D5E0DF1-B21C-4A52-9FF0-7C5532BE0058}" type="parTrans" cxnId="{1DE4A2A2-1CC2-4004-A62B-0F08DD425BCF}">
      <dgm:prSet/>
      <dgm:spPr/>
      <dgm:t>
        <a:bodyPr/>
        <a:lstStyle/>
        <a:p>
          <a:endParaRPr lang="zh-CN" altLang="en-US"/>
        </a:p>
      </dgm:t>
    </dgm:pt>
    <dgm:pt modelId="{ED97C6AF-32B4-4218-AFA5-F6143DCFE4C7}" type="sibTrans" cxnId="{1DE4A2A2-1CC2-4004-A62B-0F08DD425BCF}">
      <dgm:prSet/>
      <dgm:spPr/>
      <dgm:t>
        <a:bodyPr/>
        <a:lstStyle/>
        <a:p>
          <a:endParaRPr lang="zh-CN" altLang="en-US"/>
        </a:p>
      </dgm:t>
    </dgm:pt>
    <dgm:pt modelId="{87123157-A15F-4674-9951-CE5394B6EE15}">
      <dgm:prSet phldrT="[文本]" phldr="0" custT="1"/>
      <dgm:spPr/>
      <dgm:t>
        <a:bodyPr vert="horz" wrap="square"/>
        <a:lstStyle/>
        <a:p>
          <a:pPr>
            <a:lnSpc>
              <a:spcPct val="100000"/>
            </a:lnSpc>
            <a:spcBef>
              <a:spcPct val="0"/>
            </a:spcBef>
            <a:spcAft>
              <a:spcPct val="15000"/>
            </a:spcAft>
            <a:buFont typeface="Wingdings" panose="05000000000000000000" pitchFamily="2" charset="2"/>
          </a:pPr>
          <a:r>
            <a:rPr lang="zh-CN" altLang="en-US" sz="1600" kern="1200" dirty="0">
              <a:latin typeface="Arial" panose="020B0604020202020204"/>
              <a:ea typeface="+mn-ea"/>
              <a:cs typeface="+mn-cs"/>
            </a:rPr>
            <a:t>   </a:t>
          </a:r>
          <a:r>
            <a:rPr lang="zh-CN" altLang="en-US" sz="1800" kern="1200" dirty="0">
              <a:latin typeface="+mn-ea"/>
            </a:rPr>
            <a:t>政府高度重视粮食生产的情况下，每年却因各种病虫害而白白损失</a:t>
          </a:r>
          <a:r>
            <a:rPr lang="en-US" altLang="zh-CN" sz="1800" kern="1200" dirty="0">
              <a:latin typeface="+mn-ea"/>
            </a:rPr>
            <a:t>4000</a:t>
          </a:r>
          <a:r>
            <a:rPr lang="zh-CN" altLang="en-US" sz="1800" kern="1200" dirty="0">
              <a:latin typeface="+mn-ea"/>
            </a:rPr>
            <a:t>万吨粮食，约占全国粮食总产量的</a:t>
          </a:r>
          <a:r>
            <a:rPr lang="en-US" altLang="zh-CN" sz="1800" b="1" kern="1200" dirty="0">
              <a:latin typeface="+mn-ea"/>
            </a:rPr>
            <a:t>8.8 %</a:t>
          </a:r>
          <a:r>
            <a:rPr lang="zh-CN" altLang="en-US" sz="1800" kern="1200" dirty="0">
              <a:latin typeface="+mn-ea"/>
            </a:rPr>
            <a:t>。</a:t>
          </a:r>
          <a:endParaRPr lang="zh-CN" altLang="en-US" sz="1800" kern="1200" dirty="0"/>
        </a:p>
      </dgm:t>
    </dgm:pt>
    <dgm:pt modelId="{7474B4E7-EBEA-49A9-B393-F22F7C61698A}" type="parTrans" cxnId="{E4EF7D30-B8BB-41DC-A9FF-C4561D1FBB84}">
      <dgm:prSet/>
      <dgm:spPr/>
      <dgm:t>
        <a:bodyPr/>
        <a:lstStyle/>
        <a:p>
          <a:endParaRPr lang="zh-CN" altLang="en-US"/>
        </a:p>
      </dgm:t>
    </dgm:pt>
    <dgm:pt modelId="{36812665-2F1C-419C-B269-C57901A3EC20}" type="sibTrans" cxnId="{E4EF7D30-B8BB-41DC-A9FF-C4561D1FBB84}">
      <dgm:prSet/>
      <dgm:spPr/>
      <dgm:t>
        <a:bodyPr/>
        <a:lstStyle/>
        <a:p>
          <a:endParaRPr lang="zh-CN" altLang="en-US"/>
        </a:p>
      </dgm:t>
    </dgm:pt>
    <dgm:pt modelId="{22667B78-C9EC-4DAB-8697-88A3BB274BD3}">
      <dgm:prSet phldrT="[文本]"/>
      <dgm:spPr/>
      <dgm:t>
        <a:bodyPr/>
        <a:lstStyle/>
        <a:p>
          <a:r>
            <a:rPr lang="en-US" altLang="zh-CN" dirty="0"/>
            <a:t>52 </a:t>
          </a:r>
        </a:p>
        <a:p>
          <a:r>
            <a:rPr lang="zh-CN" altLang="en-US" dirty="0"/>
            <a:t>万吨</a:t>
          </a:r>
        </a:p>
      </dgm:t>
    </dgm:pt>
    <dgm:pt modelId="{F45B85C8-7E4C-4B3A-9B80-692C89F7088C}" type="parTrans" cxnId="{E0C040D0-BFF9-4C60-9EEF-CAABAB15772D}">
      <dgm:prSet/>
      <dgm:spPr/>
      <dgm:t>
        <a:bodyPr/>
        <a:lstStyle/>
        <a:p>
          <a:endParaRPr lang="zh-CN" altLang="en-US"/>
        </a:p>
      </dgm:t>
    </dgm:pt>
    <dgm:pt modelId="{08D2DAAA-E369-44B9-BA56-F5F6A82DB67B}" type="sibTrans" cxnId="{E0C040D0-BFF9-4C60-9EEF-CAABAB15772D}">
      <dgm:prSet/>
      <dgm:spPr/>
      <dgm:t>
        <a:bodyPr/>
        <a:lstStyle/>
        <a:p>
          <a:endParaRPr lang="zh-CN" altLang="en-US"/>
        </a:p>
      </dgm:t>
    </dgm:pt>
    <dgm:pt modelId="{D894F104-588E-472F-899E-AA2A16E4AA3D}">
      <dgm:prSet phldrT="[文本]" custT="1"/>
      <dgm:spPr/>
      <dgm:t>
        <a:bodyPr/>
        <a:lstStyle/>
        <a:p>
          <a:pPr>
            <a:buFont typeface="Wingdings" panose="05000000000000000000" pitchFamily="2" charset="2"/>
            <a:buChar char="Ø"/>
          </a:pPr>
          <a:r>
            <a:rPr lang="zh-CN" altLang="en-US" sz="1800" dirty="0">
              <a:latin typeface="+mn-ea"/>
            </a:rPr>
            <a:t>  重庆市常年主要病虫害发生面积</a:t>
          </a:r>
          <a:r>
            <a:rPr lang="en-US" altLang="en-US" sz="1800" dirty="0">
              <a:latin typeface="+mn-ea"/>
            </a:rPr>
            <a:t>9000</a:t>
          </a:r>
          <a:r>
            <a:rPr lang="zh-CN" altLang="en-US" sz="1800" dirty="0">
              <a:latin typeface="+mn-ea"/>
            </a:rPr>
            <a:t>万亩次，近十年年均损失</a:t>
          </a:r>
          <a:r>
            <a:rPr lang="en-US" altLang="zh-CN" sz="1800" b="1" dirty="0">
              <a:latin typeface="+mn-ea"/>
            </a:rPr>
            <a:t>52</a:t>
          </a:r>
          <a:r>
            <a:rPr lang="zh-CN" altLang="en-US" sz="1800" b="1" dirty="0">
              <a:latin typeface="+mn-ea"/>
            </a:rPr>
            <a:t>万吨。</a:t>
          </a:r>
          <a:endParaRPr lang="zh-CN" altLang="en-US" sz="1800" b="1" dirty="0"/>
        </a:p>
      </dgm:t>
    </dgm:pt>
    <dgm:pt modelId="{4F86FFEB-B029-46A3-8F4D-74B2EBB30156}" type="parTrans" cxnId="{4915B9AB-3F94-4AB5-9995-E85A711FA272}">
      <dgm:prSet/>
      <dgm:spPr/>
      <dgm:t>
        <a:bodyPr/>
        <a:lstStyle/>
        <a:p>
          <a:endParaRPr lang="zh-CN" altLang="en-US"/>
        </a:p>
      </dgm:t>
    </dgm:pt>
    <dgm:pt modelId="{E5176F79-86D6-46F1-A14B-0DA49642CCA0}" type="sibTrans" cxnId="{4915B9AB-3F94-4AB5-9995-E85A711FA272}">
      <dgm:prSet/>
      <dgm:spPr/>
      <dgm:t>
        <a:bodyPr/>
        <a:lstStyle/>
        <a:p>
          <a:endParaRPr lang="zh-CN" altLang="en-US"/>
        </a:p>
      </dgm:t>
    </dgm:pt>
    <dgm:pt modelId="{CAB2CAFB-428C-4803-8D13-BB95D67AD3E7}" type="pres">
      <dgm:prSet presAssocID="{51E9FE80-B764-4109-B27A-E31FBD764B54}" presName="composite" presStyleCnt="0">
        <dgm:presLayoutVars>
          <dgm:chMax val="5"/>
          <dgm:dir/>
          <dgm:animLvl val="ctr"/>
          <dgm:resizeHandles val="exact"/>
        </dgm:presLayoutVars>
      </dgm:prSet>
      <dgm:spPr/>
      <dgm:t>
        <a:bodyPr/>
        <a:lstStyle/>
        <a:p>
          <a:endParaRPr lang="zh-CN" altLang="en-US"/>
        </a:p>
      </dgm:t>
    </dgm:pt>
    <dgm:pt modelId="{433E5720-DCF8-46A0-AB7B-05F892662E10}" type="pres">
      <dgm:prSet presAssocID="{51E9FE80-B764-4109-B27A-E31FBD764B54}" presName="cycle" presStyleCnt="0"/>
      <dgm:spPr/>
    </dgm:pt>
    <dgm:pt modelId="{16D5C8B1-75DF-45A2-8827-F5876F11837A}" type="pres">
      <dgm:prSet presAssocID="{51E9FE80-B764-4109-B27A-E31FBD764B54}" presName="centerShape" presStyleCnt="0"/>
      <dgm:spPr/>
      <dgm:t>
        <a:bodyPr/>
        <a:lstStyle/>
        <a:p>
          <a:endParaRPr lang="zh-CN" altLang="en-US"/>
        </a:p>
      </dgm:t>
    </dgm:pt>
    <dgm:pt modelId="{64B7088C-11F1-4935-9DA5-EA9A31CC3769}" type="pres">
      <dgm:prSet presAssocID="{51E9FE80-B764-4109-B27A-E31FBD764B54}" presName="connSite" presStyleLbl="node1" presStyleIdx="0" presStyleCnt="4"/>
      <dgm:spPr/>
    </dgm:pt>
    <dgm:pt modelId="{82E9C561-26DD-4899-A47A-9C62399B6B48}" type="pres">
      <dgm:prSet presAssocID="{51E9FE80-B764-4109-B27A-E31FBD764B54}" presName="visible" presStyleLbl="node1" presStyleIdx="0" presStyleCnt="4" custScaleX="87192" custScaleY="87273" custLinFactNeighborX="-2197"/>
      <dgm:spPr>
        <a:blipFill>
          <a:blip xmlns:r="http://schemas.openxmlformats.org/officeDocument/2006/relationships" r:embed="rId1"/>
          <a:srcRect/>
          <a:stretch>
            <a:fillRect l="-17000" r="-17000"/>
          </a:stretch>
        </a:blipFill>
      </dgm:spPr>
    </dgm:pt>
    <dgm:pt modelId="{A0509E29-AAED-45FE-8492-188A288AED3F}" type="pres">
      <dgm:prSet presAssocID="{F022C046-04C3-42C2-A15C-3596EC335A16}" presName="Name25" presStyleLbl="parChTrans1D1" presStyleIdx="0" presStyleCnt="3"/>
      <dgm:spPr/>
      <dgm:t>
        <a:bodyPr/>
        <a:lstStyle/>
        <a:p>
          <a:endParaRPr lang="zh-CN" altLang="en-US"/>
        </a:p>
      </dgm:t>
    </dgm:pt>
    <dgm:pt modelId="{5238419C-D3DE-46AC-A1C9-D3908F30C940}" type="pres">
      <dgm:prSet presAssocID="{15E5CF83-5D39-40C0-8570-BC2F10A7D63B}" presName="node" presStyleCnt="0"/>
      <dgm:spPr/>
    </dgm:pt>
    <dgm:pt modelId="{4635FFDC-A94D-4B7F-830B-E3BA0A05AFE8}" type="pres">
      <dgm:prSet presAssocID="{15E5CF83-5D39-40C0-8570-BC2F10A7D63B}" presName="parentNode" presStyleLbl="node1" presStyleIdx="1" presStyleCnt="4" custScaleX="107510" custLinFactNeighborX="27132" custLinFactNeighborY="-45">
        <dgm:presLayoutVars>
          <dgm:chMax val="1"/>
          <dgm:bulletEnabled val="1"/>
        </dgm:presLayoutVars>
      </dgm:prSet>
      <dgm:spPr/>
      <dgm:t>
        <a:bodyPr/>
        <a:lstStyle/>
        <a:p>
          <a:endParaRPr lang="zh-CN" altLang="en-US"/>
        </a:p>
      </dgm:t>
    </dgm:pt>
    <dgm:pt modelId="{330762BD-5ACA-4C8A-91B6-3B21E231A539}" type="pres">
      <dgm:prSet presAssocID="{15E5CF83-5D39-40C0-8570-BC2F10A7D63B}" presName="childNode" presStyleLbl="revTx" presStyleIdx="0" presStyleCnt="3">
        <dgm:presLayoutVars>
          <dgm:bulletEnabled val="1"/>
        </dgm:presLayoutVars>
      </dgm:prSet>
      <dgm:spPr/>
      <dgm:t>
        <a:bodyPr/>
        <a:lstStyle/>
        <a:p>
          <a:endParaRPr lang="zh-CN" altLang="en-US"/>
        </a:p>
      </dgm:t>
    </dgm:pt>
    <dgm:pt modelId="{685E8310-94BD-4BA4-AAC5-54A34F0A0F9B}" type="pres">
      <dgm:prSet presAssocID="{5D5E0DF1-B21C-4A52-9FF0-7C5532BE0058}" presName="Name25" presStyleLbl="parChTrans1D1" presStyleIdx="1" presStyleCnt="3"/>
      <dgm:spPr/>
      <dgm:t>
        <a:bodyPr/>
        <a:lstStyle/>
        <a:p>
          <a:endParaRPr lang="zh-CN" altLang="en-US"/>
        </a:p>
      </dgm:t>
    </dgm:pt>
    <dgm:pt modelId="{FA2B4EAB-CCAD-46C0-9EC3-D9E5FB5407F6}" type="pres">
      <dgm:prSet presAssocID="{736C82B0-C56B-49AF-AC1A-2F206AB0F1F1}" presName="node" presStyleCnt="0"/>
      <dgm:spPr/>
    </dgm:pt>
    <dgm:pt modelId="{18776B45-AF63-46D8-82B5-A1EE42AD4475}" type="pres">
      <dgm:prSet presAssocID="{736C82B0-C56B-49AF-AC1A-2F206AB0F1F1}" presName="parentNode" presStyleLbl="node1" presStyleIdx="2" presStyleCnt="4" custScaleX="106616" custScaleY="99523" custLinFactNeighborX="94" custLinFactNeighborY="5006">
        <dgm:presLayoutVars>
          <dgm:chMax val="1"/>
          <dgm:bulletEnabled val="1"/>
        </dgm:presLayoutVars>
      </dgm:prSet>
      <dgm:spPr/>
      <dgm:t>
        <a:bodyPr/>
        <a:lstStyle/>
        <a:p>
          <a:endParaRPr lang="zh-CN" altLang="en-US"/>
        </a:p>
      </dgm:t>
    </dgm:pt>
    <dgm:pt modelId="{DD8027C0-F83A-4797-B3EB-724AFE7FD661}" type="pres">
      <dgm:prSet presAssocID="{736C82B0-C56B-49AF-AC1A-2F206AB0F1F1}" presName="childNode" presStyleLbl="revTx" presStyleIdx="1" presStyleCnt="3">
        <dgm:presLayoutVars>
          <dgm:bulletEnabled val="1"/>
        </dgm:presLayoutVars>
      </dgm:prSet>
      <dgm:spPr/>
      <dgm:t>
        <a:bodyPr/>
        <a:lstStyle/>
        <a:p>
          <a:endParaRPr lang="zh-CN" altLang="en-US"/>
        </a:p>
      </dgm:t>
    </dgm:pt>
    <dgm:pt modelId="{084D0619-23EF-4516-A82E-53280CD0CD3B}" type="pres">
      <dgm:prSet presAssocID="{F45B85C8-7E4C-4B3A-9B80-692C89F7088C}" presName="Name25" presStyleLbl="parChTrans1D1" presStyleIdx="2" presStyleCnt="3"/>
      <dgm:spPr/>
      <dgm:t>
        <a:bodyPr/>
        <a:lstStyle/>
        <a:p>
          <a:endParaRPr lang="zh-CN" altLang="en-US"/>
        </a:p>
      </dgm:t>
    </dgm:pt>
    <dgm:pt modelId="{35F5BBF1-CF84-4111-884F-B05E31B4C47B}" type="pres">
      <dgm:prSet presAssocID="{22667B78-C9EC-4DAB-8697-88A3BB274BD3}" presName="node" presStyleCnt="0"/>
      <dgm:spPr/>
    </dgm:pt>
    <dgm:pt modelId="{2A2EDE16-7802-47FF-BD87-C05BDFE359DF}" type="pres">
      <dgm:prSet presAssocID="{22667B78-C9EC-4DAB-8697-88A3BB274BD3}" presName="parentNode" presStyleLbl="node1" presStyleIdx="3" presStyleCnt="4" custScaleX="110896" custLinFactNeighborX="42538" custLinFactNeighborY="45">
        <dgm:presLayoutVars>
          <dgm:chMax val="1"/>
          <dgm:bulletEnabled val="1"/>
        </dgm:presLayoutVars>
      </dgm:prSet>
      <dgm:spPr/>
      <dgm:t>
        <a:bodyPr/>
        <a:lstStyle/>
        <a:p>
          <a:endParaRPr lang="zh-CN" altLang="en-US"/>
        </a:p>
      </dgm:t>
    </dgm:pt>
    <dgm:pt modelId="{7793D317-4B9F-4422-8140-A00BA60AD0BC}" type="pres">
      <dgm:prSet presAssocID="{22667B78-C9EC-4DAB-8697-88A3BB274BD3}" presName="childNode" presStyleLbl="revTx" presStyleIdx="2" presStyleCnt="3">
        <dgm:presLayoutVars>
          <dgm:bulletEnabled val="1"/>
        </dgm:presLayoutVars>
      </dgm:prSet>
      <dgm:spPr/>
      <dgm:t>
        <a:bodyPr/>
        <a:lstStyle/>
        <a:p>
          <a:endParaRPr lang="zh-CN" altLang="en-US"/>
        </a:p>
      </dgm:t>
    </dgm:pt>
  </dgm:ptLst>
  <dgm:cxnLst>
    <dgm:cxn modelId="{4915B9AB-3F94-4AB5-9995-E85A711FA272}" srcId="{22667B78-C9EC-4DAB-8697-88A3BB274BD3}" destId="{D894F104-588E-472F-899E-AA2A16E4AA3D}" srcOrd="0" destOrd="0" parTransId="{4F86FFEB-B029-46A3-8F4D-74B2EBB30156}" sibTransId="{E5176F79-86D6-46F1-A14B-0DA49642CCA0}"/>
    <dgm:cxn modelId="{C0378AB4-1CEC-4DBC-AB80-B4596AB0917C}" type="presOf" srcId="{5D5E0DF1-B21C-4A52-9FF0-7C5532BE0058}" destId="{685E8310-94BD-4BA4-AAC5-54A34F0A0F9B}" srcOrd="0" destOrd="0" presId="urn:microsoft.com/office/officeart/2005/8/layout/radial2#1"/>
    <dgm:cxn modelId="{5D28EDE1-6E68-4F2E-9920-78C695CA6EC9}" type="presOf" srcId="{F45B85C8-7E4C-4B3A-9B80-692C89F7088C}" destId="{084D0619-23EF-4516-A82E-53280CD0CD3B}" srcOrd="0" destOrd="0" presId="urn:microsoft.com/office/officeart/2005/8/layout/radial2#1"/>
    <dgm:cxn modelId="{98A2C170-9CAF-4BC8-8500-B4A28AD0F8E5}" type="presOf" srcId="{87123157-A15F-4674-9951-CE5394B6EE15}" destId="{DD8027C0-F83A-4797-B3EB-724AFE7FD661}" srcOrd="0" destOrd="0" presId="urn:microsoft.com/office/officeart/2005/8/layout/radial2#1"/>
    <dgm:cxn modelId="{D8C2FC8A-1289-4C75-9949-1324B15D70DF}" type="presOf" srcId="{D894F104-588E-472F-899E-AA2A16E4AA3D}" destId="{7793D317-4B9F-4422-8140-A00BA60AD0BC}" srcOrd="0" destOrd="0" presId="urn:microsoft.com/office/officeart/2005/8/layout/radial2#1"/>
    <dgm:cxn modelId="{681BFF6D-3CC4-4F3A-B7C0-9F73CFC5993D}" type="presOf" srcId="{51E9FE80-B764-4109-B27A-E31FBD764B54}" destId="{CAB2CAFB-428C-4803-8D13-BB95D67AD3E7}" srcOrd="0" destOrd="0" presId="urn:microsoft.com/office/officeart/2005/8/layout/radial2#1"/>
    <dgm:cxn modelId="{8C983CDB-D860-439D-AA54-44AADB94531F}" type="presOf" srcId="{22667B78-C9EC-4DAB-8697-88A3BB274BD3}" destId="{2A2EDE16-7802-47FF-BD87-C05BDFE359DF}" srcOrd="0" destOrd="0" presId="urn:microsoft.com/office/officeart/2005/8/layout/radial2#1"/>
    <dgm:cxn modelId="{E0C040D0-BFF9-4C60-9EEF-CAABAB15772D}" srcId="{51E9FE80-B764-4109-B27A-E31FBD764B54}" destId="{22667B78-C9EC-4DAB-8697-88A3BB274BD3}" srcOrd="2" destOrd="0" parTransId="{F45B85C8-7E4C-4B3A-9B80-692C89F7088C}" sibTransId="{08D2DAAA-E369-44B9-BA56-F5F6A82DB67B}"/>
    <dgm:cxn modelId="{E4EF7D30-B8BB-41DC-A9FF-C4561D1FBB84}" srcId="{736C82B0-C56B-49AF-AC1A-2F206AB0F1F1}" destId="{87123157-A15F-4674-9951-CE5394B6EE15}" srcOrd="0" destOrd="0" parTransId="{7474B4E7-EBEA-49A9-B393-F22F7C61698A}" sibTransId="{36812665-2F1C-419C-B269-C57901A3EC20}"/>
    <dgm:cxn modelId="{F246DE89-BFE9-43BA-8EAA-095830AA3814}" type="presOf" srcId="{2FEB2DDD-E145-4AEB-BD23-67DD3CB8D9C1}" destId="{330762BD-5ACA-4C8A-91B6-3B21E231A539}" srcOrd="0" destOrd="0" presId="urn:microsoft.com/office/officeart/2005/8/layout/radial2#1"/>
    <dgm:cxn modelId="{53FDF569-E465-42AB-B619-CEEF6B2FEB90}" type="presOf" srcId="{F022C046-04C3-42C2-A15C-3596EC335A16}" destId="{A0509E29-AAED-45FE-8492-188A288AED3F}" srcOrd="0" destOrd="0" presId="urn:microsoft.com/office/officeart/2005/8/layout/radial2#1"/>
    <dgm:cxn modelId="{8393CD07-F1A0-4858-B733-BD6FF3A7694E}" type="presOf" srcId="{736C82B0-C56B-49AF-AC1A-2F206AB0F1F1}" destId="{18776B45-AF63-46D8-82B5-A1EE42AD4475}" srcOrd="0" destOrd="0" presId="urn:microsoft.com/office/officeart/2005/8/layout/radial2#1"/>
    <dgm:cxn modelId="{D397F01C-02D6-4FD8-9330-1710784EFB42}" srcId="{51E9FE80-B764-4109-B27A-E31FBD764B54}" destId="{15E5CF83-5D39-40C0-8570-BC2F10A7D63B}" srcOrd="0" destOrd="0" parTransId="{F022C046-04C3-42C2-A15C-3596EC335A16}" sibTransId="{81558668-210C-4A87-9934-3D6CD49DAE28}"/>
    <dgm:cxn modelId="{631D496F-BBD6-4D14-AAB6-6E2E79867662}" type="presOf" srcId="{15E5CF83-5D39-40C0-8570-BC2F10A7D63B}" destId="{4635FFDC-A94D-4B7F-830B-E3BA0A05AFE8}" srcOrd="0" destOrd="0" presId="urn:microsoft.com/office/officeart/2005/8/layout/radial2#1"/>
    <dgm:cxn modelId="{1DE4A2A2-1CC2-4004-A62B-0F08DD425BCF}" srcId="{51E9FE80-B764-4109-B27A-E31FBD764B54}" destId="{736C82B0-C56B-49AF-AC1A-2F206AB0F1F1}" srcOrd="1" destOrd="0" parTransId="{5D5E0DF1-B21C-4A52-9FF0-7C5532BE0058}" sibTransId="{ED97C6AF-32B4-4218-AFA5-F6143DCFE4C7}"/>
    <dgm:cxn modelId="{D10B4B86-6BB3-4C85-ADF6-AC787C019835}" srcId="{15E5CF83-5D39-40C0-8570-BC2F10A7D63B}" destId="{2FEB2DDD-E145-4AEB-BD23-67DD3CB8D9C1}" srcOrd="0" destOrd="0" parTransId="{34DD0FD1-CBF3-4847-95D7-0B28D98A8523}" sibTransId="{317FA16A-8809-4443-8B4E-C7D0E373E3B9}"/>
    <dgm:cxn modelId="{24801DA8-C81C-45DD-A90B-C0735AF04DAF}" type="presParOf" srcId="{CAB2CAFB-428C-4803-8D13-BB95D67AD3E7}" destId="{433E5720-DCF8-46A0-AB7B-05F892662E10}" srcOrd="0" destOrd="0" presId="urn:microsoft.com/office/officeart/2005/8/layout/radial2#1"/>
    <dgm:cxn modelId="{FCA6D1BF-9E3E-4EC5-98FB-755AA9EA70C5}" type="presParOf" srcId="{433E5720-DCF8-46A0-AB7B-05F892662E10}" destId="{16D5C8B1-75DF-45A2-8827-F5876F11837A}" srcOrd="0" destOrd="0" presId="urn:microsoft.com/office/officeart/2005/8/layout/radial2#1"/>
    <dgm:cxn modelId="{905EE947-ACD4-40D9-A210-A5D15411C850}" type="presParOf" srcId="{16D5C8B1-75DF-45A2-8827-F5876F11837A}" destId="{64B7088C-11F1-4935-9DA5-EA9A31CC3769}" srcOrd="0" destOrd="0" presId="urn:microsoft.com/office/officeart/2005/8/layout/radial2#1"/>
    <dgm:cxn modelId="{29BA6D94-3449-4548-9EE0-C40167C3A98D}" type="presParOf" srcId="{16D5C8B1-75DF-45A2-8827-F5876F11837A}" destId="{82E9C561-26DD-4899-A47A-9C62399B6B48}" srcOrd="1" destOrd="0" presId="urn:microsoft.com/office/officeart/2005/8/layout/radial2#1"/>
    <dgm:cxn modelId="{E58DBD82-8F91-4501-9034-7CFA17868E7E}" type="presParOf" srcId="{433E5720-DCF8-46A0-AB7B-05F892662E10}" destId="{A0509E29-AAED-45FE-8492-188A288AED3F}" srcOrd="1" destOrd="0" presId="urn:microsoft.com/office/officeart/2005/8/layout/radial2#1"/>
    <dgm:cxn modelId="{9A0D2903-D171-465E-9A04-F71C292E38A4}" type="presParOf" srcId="{433E5720-DCF8-46A0-AB7B-05F892662E10}" destId="{5238419C-D3DE-46AC-A1C9-D3908F30C940}" srcOrd="2" destOrd="0" presId="urn:microsoft.com/office/officeart/2005/8/layout/radial2#1"/>
    <dgm:cxn modelId="{3FCF4B18-88AB-4AE8-87FF-821F76D6A877}" type="presParOf" srcId="{5238419C-D3DE-46AC-A1C9-D3908F30C940}" destId="{4635FFDC-A94D-4B7F-830B-E3BA0A05AFE8}" srcOrd="0" destOrd="0" presId="urn:microsoft.com/office/officeart/2005/8/layout/radial2#1"/>
    <dgm:cxn modelId="{E59A07F5-4315-4030-9E87-6E76AD677EE4}" type="presParOf" srcId="{5238419C-D3DE-46AC-A1C9-D3908F30C940}" destId="{330762BD-5ACA-4C8A-91B6-3B21E231A539}" srcOrd="1" destOrd="0" presId="urn:microsoft.com/office/officeart/2005/8/layout/radial2#1"/>
    <dgm:cxn modelId="{07654762-2F09-4A21-8F0B-3FFDB52B6D04}" type="presParOf" srcId="{433E5720-DCF8-46A0-AB7B-05F892662E10}" destId="{685E8310-94BD-4BA4-AAC5-54A34F0A0F9B}" srcOrd="3" destOrd="0" presId="urn:microsoft.com/office/officeart/2005/8/layout/radial2#1"/>
    <dgm:cxn modelId="{2A73FB70-14E9-4C2F-A475-574FB3F85F1D}" type="presParOf" srcId="{433E5720-DCF8-46A0-AB7B-05F892662E10}" destId="{FA2B4EAB-CCAD-46C0-9EC3-D9E5FB5407F6}" srcOrd="4" destOrd="0" presId="urn:microsoft.com/office/officeart/2005/8/layout/radial2#1"/>
    <dgm:cxn modelId="{DDFEB28A-2DD0-42B6-9126-F4237DDAB1BA}" type="presParOf" srcId="{FA2B4EAB-CCAD-46C0-9EC3-D9E5FB5407F6}" destId="{18776B45-AF63-46D8-82B5-A1EE42AD4475}" srcOrd="0" destOrd="0" presId="urn:microsoft.com/office/officeart/2005/8/layout/radial2#1"/>
    <dgm:cxn modelId="{89FBCE9D-13A5-4DB2-BA7A-4681DA435730}" type="presParOf" srcId="{FA2B4EAB-CCAD-46C0-9EC3-D9E5FB5407F6}" destId="{DD8027C0-F83A-4797-B3EB-724AFE7FD661}" srcOrd="1" destOrd="0" presId="urn:microsoft.com/office/officeart/2005/8/layout/radial2#1"/>
    <dgm:cxn modelId="{7F1BEDF9-2BC9-4450-A7DC-352607C68206}" type="presParOf" srcId="{433E5720-DCF8-46A0-AB7B-05F892662E10}" destId="{084D0619-23EF-4516-A82E-53280CD0CD3B}" srcOrd="5" destOrd="0" presId="urn:microsoft.com/office/officeart/2005/8/layout/radial2#1"/>
    <dgm:cxn modelId="{2BD4307B-3419-419B-8B3F-96A4CC3341B0}" type="presParOf" srcId="{433E5720-DCF8-46A0-AB7B-05F892662E10}" destId="{35F5BBF1-CF84-4111-884F-B05E31B4C47B}" srcOrd="6" destOrd="0" presId="urn:microsoft.com/office/officeart/2005/8/layout/radial2#1"/>
    <dgm:cxn modelId="{5CC23190-3B43-4149-9F55-7D43D729EDAF}" type="presParOf" srcId="{35F5BBF1-CF84-4111-884F-B05E31B4C47B}" destId="{2A2EDE16-7802-47FF-BD87-C05BDFE359DF}" srcOrd="0" destOrd="0" presId="urn:microsoft.com/office/officeart/2005/8/layout/radial2#1"/>
    <dgm:cxn modelId="{2A17566D-E63A-429D-A020-D634A497BB01}" type="presParOf" srcId="{35F5BBF1-CF84-4111-884F-B05E31B4C47B}" destId="{7793D317-4B9F-4422-8140-A00BA60AD0BC}" srcOrd="1" destOrd="0" presId="urn:microsoft.com/office/officeart/2005/8/layout/radial2#1"/>
  </dgm:cxnLst>
  <dgm:bg/>
  <dgm:whole/>
  <dgm:extLst>
    <a:ext uri="http://schemas.microsoft.com/office/drawing/2008/diagram">
      <dsp:dataModelExt xmlns=""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442E6F-30B1-4846-94E8-E27B4D9C33D0}" type="doc">
      <dgm:prSet loTypeId="urn:microsoft.com/office/officeart/2005/8/layout/target3" loCatId="relationship" qsTypeId="urn:microsoft.com/office/officeart/2005/8/quickstyle/simple1#1" qsCatId="simple" csTypeId="urn:microsoft.com/office/officeart/2005/8/colors/accent1_2#2" csCatId="accent1" phldr="1"/>
      <dgm:spPr/>
    </dgm:pt>
    <dgm:pt modelId="{A976EAC6-82F1-4314-87B0-A5229ACA34DB}">
      <dgm:prSet phldrT="[文本]" custT="1"/>
      <dgm:spPr/>
      <dgm:t>
        <a:bodyPr/>
        <a:lstStyle/>
        <a:p>
          <a:pPr algn="l"/>
          <a:r>
            <a:rPr lang="zh-CN" altLang="en-US" sz="3200" dirty="0">
              <a:solidFill>
                <a:srgbClr val="FF0000"/>
              </a:solidFill>
            </a:rPr>
            <a:t>对农药的依赖度高。</a:t>
          </a:r>
        </a:p>
      </dgm:t>
    </dgm:pt>
    <dgm:pt modelId="{FD3BAD9D-9CDE-4D86-8D05-C2AF0154E450}" type="parTrans" cxnId="{4A2055FC-1756-4A13-9BFC-BB953A519B28}">
      <dgm:prSet/>
      <dgm:spPr/>
      <dgm:t>
        <a:bodyPr/>
        <a:lstStyle/>
        <a:p>
          <a:endParaRPr lang="zh-CN" altLang="en-US"/>
        </a:p>
      </dgm:t>
    </dgm:pt>
    <dgm:pt modelId="{D598F676-44AD-4D0B-AE01-BA67B310A72C}" type="sibTrans" cxnId="{4A2055FC-1756-4A13-9BFC-BB953A519B28}">
      <dgm:prSet/>
      <dgm:spPr/>
      <dgm:t>
        <a:bodyPr/>
        <a:lstStyle/>
        <a:p>
          <a:endParaRPr lang="zh-CN" altLang="en-US"/>
        </a:p>
      </dgm:t>
    </dgm:pt>
    <dgm:pt modelId="{08AD5B4E-FE8D-4B18-8155-C5547BCDEBA5}">
      <dgm:prSet phldrT="[文本]" custT="1"/>
      <dgm:spPr/>
      <dgm:t>
        <a:bodyPr/>
        <a:lstStyle/>
        <a:p>
          <a:pPr algn="l"/>
          <a:r>
            <a:rPr lang="zh-CN" altLang="en-US" sz="3200" dirty="0">
              <a:solidFill>
                <a:srgbClr val="FF0000"/>
              </a:solidFill>
            </a:rPr>
            <a:t>农药利用率较低。</a:t>
          </a:r>
        </a:p>
      </dgm:t>
    </dgm:pt>
    <dgm:pt modelId="{797611D4-913C-4FDD-A359-05B846E1EAD7}" type="parTrans" cxnId="{F07494DE-91F9-4C41-9A66-9738A7E34682}">
      <dgm:prSet/>
      <dgm:spPr/>
      <dgm:t>
        <a:bodyPr/>
        <a:lstStyle/>
        <a:p>
          <a:endParaRPr lang="zh-CN" altLang="en-US"/>
        </a:p>
      </dgm:t>
    </dgm:pt>
    <dgm:pt modelId="{2C8B3052-097A-4487-9EE7-70F242CCD990}" type="sibTrans" cxnId="{F07494DE-91F9-4C41-9A66-9738A7E34682}">
      <dgm:prSet/>
      <dgm:spPr/>
      <dgm:t>
        <a:bodyPr/>
        <a:lstStyle/>
        <a:p>
          <a:endParaRPr lang="zh-CN" altLang="en-US"/>
        </a:p>
      </dgm:t>
    </dgm:pt>
    <dgm:pt modelId="{F5CC5B87-223E-4ADA-8FEB-60BFEC2D1203}">
      <dgm:prSet phldrT="[文本]" custT="1"/>
      <dgm:spPr/>
      <dgm:t>
        <a:bodyPr/>
        <a:lstStyle/>
        <a:p>
          <a:pPr algn="l"/>
          <a:r>
            <a:rPr lang="zh-CN" altLang="en-US" sz="3200" dirty="0">
              <a:solidFill>
                <a:srgbClr val="FF0000"/>
              </a:solidFill>
            </a:rPr>
            <a:t>农药过量使用甚至滥用。</a:t>
          </a:r>
        </a:p>
      </dgm:t>
    </dgm:pt>
    <dgm:pt modelId="{27F0B48E-30C4-4535-B34A-CECA88100804}" type="parTrans" cxnId="{F29015F4-6DB8-4B61-8353-23E4B2B0DB50}">
      <dgm:prSet/>
      <dgm:spPr/>
      <dgm:t>
        <a:bodyPr/>
        <a:lstStyle/>
        <a:p>
          <a:endParaRPr lang="zh-CN" altLang="en-US"/>
        </a:p>
      </dgm:t>
    </dgm:pt>
    <dgm:pt modelId="{3444F07F-C578-4CDE-B4B3-0B760E5A32BC}" type="sibTrans" cxnId="{F29015F4-6DB8-4B61-8353-23E4B2B0DB50}">
      <dgm:prSet/>
      <dgm:spPr/>
      <dgm:t>
        <a:bodyPr/>
        <a:lstStyle/>
        <a:p>
          <a:endParaRPr lang="zh-CN" altLang="en-US"/>
        </a:p>
      </dgm:t>
    </dgm:pt>
    <dgm:pt modelId="{B1BB428F-CDFD-4735-B30B-598FEC109687}" type="pres">
      <dgm:prSet presAssocID="{AB442E6F-30B1-4846-94E8-E27B4D9C33D0}" presName="Name0" presStyleCnt="0">
        <dgm:presLayoutVars>
          <dgm:chMax val="7"/>
          <dgm:dir/>
          <dgm:animLvl val="lvl"/>
          <dgm:resizeHandles val="exact"/>
        </dgm:presLayoutVars>
      </dgm:prSet>
      <dgm:spPr/>
    </dgm:pt>
    <dgm:pt modelId="{20161FBA-11EE-44CD-8154-3319558CC391}" type="pres">
      <dgm:prSet presAssocID="{A976EAC6-82F1-4314-87B0-A5229ACA34DB}" presName="circle1" presStyleLbl="node1" presStyleIdx="0" presStyleCnt="3"/>
      <dgm:spPr/>
    </dgm:pt>
    <dgm:pt modelId="{0A93A785-E01C-46E2-8CEE-F18D28215853}" type="pres">
      <dgm:prSet presAssocID="{A976EAC6-82F1-4314-87B0-A5229ACA34DB}" presName="space" presStyleCnt="0"/>
      <dgm:spPr/>
    </dgm:pt>
    <dgm:pt modelId="{C2003470-F921-41AA-A389-16B9D0357641}" type="pres">
      <dgm:prSet presAssocID="{A976EAC6-82F1-4314-87B0-A5229ACA34DB}" presName="rect1" presStyleLbl="alignAcc1" presStyleIdx="0" presStyleCnt="3"/>
      <dgm:spPr/>
      <dgm:t>
        <a:bodyPr/>
        <a:lstStyle/>
        <a:p>
          <a:endParaRPr lang="zh-CN" altLang="en-US"/>
        </a:p>
      </dgm:t>
    </dgm:pt>
    <dgm:pt modelId="{0AEF5F67-54F1-48C1-9312-3C525DA56F6C}" type="pres">
      <dgm:prSet presAssocID="{08AD5B4E-FE8D-4B18-8155-C5547BCDEBA5}" presName="vertSpace2" presStyleLbl="node1" presStyleIdx="0" presStyleCnt="3"/>
      <dgm:spPr/>
    </dgm:pt>
    <dgm:pt modelId="{E2DA727B-9A3F-4A63-8581-687BB461B0E9}" type="pres">
      <dgm:prSet presAssocID="{08AD5B4E-FE8D-4B18-8155-C5547BCDEBA5}" presName="circle2" presStyleLbl="node1" presStyleIdx="1" presStyleCnt="3"/>
      <dgm:spPr/>
    </dgm:pt>
    <dgm:pt modelId="{9EBE64AE-1957-4F33-842E-2A59A9309CBD}" type="pres">
      <dgm:prSet presAssocID="{08AD5B4E-FE8D-4B18-8155-C5547BCDEBA5}" presName="rect2" presStyleLbl="alignAcc1" presStyleIdx="1" presStyleCnt="3"/>
      <dgm:spPr/>
      <dgm:t>
        <a:bodyPr/>
        <a:lstStyle/>
        <a:p>
          <a:endParaRPr lang="zh-CN" altLang="en-US"/>
        </a:p>
      </dgm:t>
    </dgm:pt>
    <dgm:pt modelId="{EBC1A256-9988-4178-8016-234964B14994}" type="pres">
      <dgm:prSet presAssocID="{F5CC5B87-223E-4ADA-8FEB-60BFEC2D1203}" presName="vertSpace3" presStyleLbl="node1" presStyleIdx="1" presStyleCnt="3"/>
      <dgm:spPr/>
    </dgm:pt>
    <dgm:pt modelId="{71E6D6D7-A2C8-40FD-85E2-13B4768DE2DB}" type="pres">
      <dgm:prSet presAssocID="{F5CC5B87-223E-4ADA-8FEB-60BFEC2D1203}" presName="circle3" presStyleLbl="node1" presStyleIdx="2" presStyleCnt="3"/>
      <dgm:spPr/>
    </dgm:pt>
    <dgm:pt modelId="{404F2D36-E411-485D-95B9-21B103C72AA9}" type="pres">
      <dgm:prSet presAssocID="{F5CC5B87-223E-4ADA-8FEB-60BFEC2D1203}" presName="rect3" presStyleLbl="alignAcc1" presStyleIdx="2" presStyleCnt="3"/>
      <dgm:spPr/>
      <dgm:t>
        <a:bodyPr/>
        <a:lstStyle/>
        <a:p>
          <a:endParaRPr lang="zh-CN" altLang="en-US"/>
        </a:p>
      </dgm:t>
    </dgm:pt>
    <dgm:pt modelId="{AB72AD08-58C0-49CE-97F8-513AEE67B8E1}" type="pres">
      <dgm:prSet presAssocID="{A976EAC6-82F1-4314-87B0-A5229ACA34DB}" presName="rect1ParTxNoCh" presStyleLbl="alignAcc1" presStyleIdx="2" presStyleCnt="3">
        <dgm:presLayoutVars>
          <dgm:chMax val="1"/>
          <dgm:bulletEnabled val="1"/>
        </dgm:presLayoutVars>
      </dgm:prSet>
      <dgm:spPr/>
      <dgm:t>
        <a:bodyPr/>
        <a:lstStyle/>
        <a:p>
          <a:endParaRPr lang="zh-CN" altLang="en-US"/>
        </a:p>
      </dgm:t>
    </dgm:pt>
    <dgm:pt modelId="{82288092-F2B6-4B34-AAAD-BE489D0DA044}" type="pres">
      <dgm:prSet presAssocID="{08AD5B4E-FE8D-4B18-8155-C5547BCDEBA5}" presName="rect2ParTxNoCh" presStyleLbl="alignAcc1" presStyleIdx="2" presStyleCnt="3">
        <dgm:presLayoutVars>
          <dgm:chMax val="1"/>
          <dgm:bulletEnabled val="1"/>
        </dgm:presLayoutVars>
      </dgm:prSet>
      <dgm:spPr/>
      <dgm:t>
        <a:bodyPr/>
        <a:lstStyle/>
        <a:p>
          <a:endParaRPr lang="zh-CN" altLang="en-US"/>
        </a:p>
      </dgm:t>
    </dgm:pt>
    <dgm:pt modelId="{17033DC1-9436-4002-96B0-E0FC4C0D01DE}" type="pres">
      <dgm:prSet presAssocID="{F5CC5B87-223E-4ADA-8FEB-60BFEC2D1203}" presName="rect3ParTxNoCh" presStyleLbl="alignAcc1" presStyleIdx="2" presStyleCnt="3">
        <dgm:presLayoutVars>
          <dgm:chMax val="1"/>
          <dgm:bulletEnabled val="1"/>
        </dgm:presLayoutVars>
      </dgm:prSet>
      <dgm:spPr/>
      <dgm:t>
        <a:bodyPr/>
        <a:lstStyle/>
        <a:p>
          <a:endParaRPr lang="zh-CN" altLang="en-US"/>
        </a:p>
      </dgm:t>
    </dgm:pt>
  </dgm:ptLst>
  <dgm:cxnLst>
    <dgm:cxn modelId="{11597099-3FA2-432C-90F6-96B71A23831D}" type="presOf" srcId="{08AD5B4E-FE8D-4B18-8155-C5547BCDEBA5}" destId="{9EBE64AE-1957-4F33-842E-2A59A9309CBD}" srcOrd="0" destOrd="0" presId="urn:microsoft.com/office/officeart/2005/8/layout/target3"/>
    <dgm:cxn modelId="{F07494DE-91F9-4C41-9A66-9738A7E34682}" srcId="{AB442E6F-30B1-4846-94E8-E27B4D9C33D0}" destId="{08AD5B4E-FE8D-4B18-8155-C5547BCDEBA5}" srcOrd="1" destOrd="0" parTransId="{797611D4-913C-4FDD-A359-05B846E1EAD7}" sibTransId="{2C8B3052-097A-4487-9EE7-70F242CCD990}"/>
    <dgm:cxn modelId="{1E8DFD71-2124-4DEE-9BE3-234E30AC902C}" type="presOf" srcId="{F5CC5B87-223E-4ADA-8FEB-60BFEC2D1203}" destId="{404F2D36-E411-485D-95B9-21B103C72AA9}" srcOrd="0" destOrd="0" presId="urn:microsoft.com/office/officeart/2005/8/layout/target3"/>
    <dgm:cxn modelId="{913105A8-8945-4381-B7A2-DD169EA1DC08}" type="presOf" srcId="{A976EAC6-82F1-4314-87B0-A5229ACA34DB}" destId="{AB72AD08-58C0-49CE-97F8-513AEE67B8E1}" srcOrd="1" destOrd="0" presId="urn:microsoft.com/office/officeart/2005/8/layout/target3"/>
    <dgm:cxn modelId="{4A2055FC-1756-4A13-9BFC-BB953A519B28}" srcId="{AB442E6F-30B1-4846-94E8-E27B4D9C33D0}" destId="{A976EAC6-82F1-4314-87B0-A5229ACA34DB}" srcOrd="0" destOrd="0" parTransId="{FD3BAD9D-9CDE-4D86-8D05-C2AF0154E450}" sibTransId="{D598F676-44AD-4D0B-AE01-BA67B310A72C}"/>
    <dgm:cxn modelId="{E94AB103-3730-4788-BE05-A76C5A91CA08}" type="presOf" srcId="{08AD5B4E-FE8D-4B18-8155-C5547BCDEBA5}" destId="{82288092-F2B6-4B34-AAAD-BE489D0DA044}" srcOrd="1" destOrd="0" presId="urn:microsoft.com/office/officeart/2005/8/layout/target3"/>
    <dgm:cxn modelId="{CBDD054D-5726-49C3-BBF4-2513E7464DA8}" type="presOf" srcId="{A976EAC6-82F1-4314-87B0-A5229ACA34DB}" destId="{C2003470-F921-41AA-A389-16B9D0357641}" srcOrd="0" destOrd="0" presId="urn:microsoft.com/office/officeart/2005/8/layout/target3"/>
    <dgm:cxn modelId="{F29015F4-6DB8-4B61-8353-23E4B2B0DB50}" srcId="{AB442E6F-30B1-4846-94E8-E27B4D9C33D0}" destId="{F5CC5B87-223E-4ADA-8FEB-60BFEC2D1203}" srcOrd="2" destOrd="0" parTransId="{27F0B48E-30C4-4535-B34A-CECA88100804}" sibTransId="{3444F07F-C578-4CDE-B4B3-0B760E5A32BC}"/>
    <dgm:cxn modelId="{7A4104B1-8562-45B1-84AA-CE0564A1D252}" type="presOf" srcId="{AB442E6F-30B1-4846-94E8-E27B4D9C33D0}" destId="{B1BB428F-CDFD-4735-B30B-598FEC109687}" srcOrd="0" destOrd="0" presId="urn:microsoft.com/office/officeart/2005/8/layout/target3"/>
    <dgm:cxn modelId="{616015F8-0B14-4C78-BAB5-1362744BD486}" type="presOf" srcId="{F5CC5B87-223E-4ADA-8FEB-60BFEC2D1203}" destId="{17033DC1-9436-4002-96B0-E0FC4C0D01DE}" srcOrd="1" destOrd="0" presId="urn:microsoft.com/office/officeart/2005/8/layout/target3"/>
    <dgm:cxn modelId="{1F4350AB-B6F5-4CEE-A7A0-C643B20DE830}" type="presParOf" srcId="{B1BB428F-CDFD-4735-B30B-598FEC109687}" destId="{20161FBA-11EE-44CD-8154-3319558CC391}" srcOrd="0" destOrd="0" presId="urn:microsoft.com/office/officeart/2005/8/layout/target3"/>
    <dgm:cxn modelId="{1D62F557-26E1-4835-A14E-C295BF78964B}" type="presParOf" srcId="{B1BB428F-CDFD-4735-B30B-598FEC109687}" destId="{0A93A785-E01C-46E2-8CEE-F18D28215853}" srcOrd="1" destOrd="0" presId="urn:microsoft.com/office/officeart/2005/8/layout/target3"/>
    <dgm:cxn modelId="{86C6D89D-212B-4E4D-8A7A-B1806A092953}" type="presParOf" srcId="{B1BB428F-CDFD-4735-B30B-598FEC109687}" destId="{C2003470-F921-41AA-A389-16B9D0357641}" srcOrd="2" destOrd="0" presId="urn:microsoft.com/office/officeart/2005/8/layout/target3"/>
    <dgm:cxn modelId="{908E806D-F3AE-4032-A5A2-23C8775B2BB8}" type="presParOf" srcId="{B1BB428F-CDFD-4735-B30B-598FEC109687}" destId="{0AEF5F67-54F1-48C1-9312-3C525DA56F6C}" srcOrd="3" destOrd="0" presId="urn:microsoft.com/office/officeart/2005/8/layout/target3"/>
    <dgm:cxn modelId="{6036C446-E9EB-4DFF-88BC-8B5490E6D434}" type="presParOf" srcId="{B1BB428F-CDFD-4735-B30B-598FEC109687}" destId="{E2DA727B-9A3F-4A63-8581-687BB461B0E9}" srcOrd="4" destOrd="0" presId="urn:microsoft.com/office/officeart/2005/8/layout/target3"/>
    <dgm:cxn modelId="{3398393F-5CF7-40AB-9057-4BB7945E2A6A}" type="presParOf" srcId="{B1BB428F-CDFD-4735-B30B-598FEC109687}" destId="{9EBE64AE-1957-4F33-842E-2A59A9309CBD}" srcOrd="5" destOrd="0" presId="urn:microsoft.com/office/officeart/2005/8/layout/target3"/>
    <dgm:cxn modelId="{15C1439B-ED70-4962-B566-207A97BDB510}" type="presParOf" srcId="{B1BB428F-CDFD-4735-B30B-598FEC109687}" destId="{EBC1A256-9988-4178-8016-234964B14994}" srcOrd="6" destOrd="0" presId="urn:microsoft.com/office/officeart/2005/8/layout/target3"/>
    <dgm:cxn modelId="{26639A60-CD66-41FD-BD35-95594BE2AB91}" type="presParOf" srcId="{B1BB428F-CDFD-4735-B30B-598FEC109687}" destId="{71E6D6D7-A2C8-40FD-85E2-13B4768DE2DB}" srcOrd="7" destOrd="0" presId="urn:microsoft.com/office/officeart/2005/8/layout/target3"/>
    <dgm:cxn modelId="{77AFFADD-0413-44B6-BECF-60F2185FFCFF}" type="presParOf" srcId="{B1BB428F-CDFD-4735-B30B-598FEC109687}" destId="{404F2D36-E411-485D-95B9-21B103C72AA9}" srcOrd="8" destOrd="0" presId="urn:microsoft.com/office/officeart/2005/8/layout/target3"/>
    <dgm:cxn modelId="{A42A245A-AD37-450A-87B7-9272E8E105D5}" type="presParOf" srcId="{B1BB428F-CDFD-4735-B30B-598FEC109687}" destId="{AB72AD08-58C0-49CE-97F8-513AEE67B8E1}" srcOrd="9" destOrd="0" presId="urn:microsoft.com/office/officeart/2005/8/layout/target3"/>
    <dgm:cxn modelId="{3B83B1F7-2334-49AF-9268-748534077A09}" type="presParOf" srcId="{B1BB428F-CDFD-4735-B30B-598FEC109687}" destId="{82288092-F2B6-4B34-AAAD-BE489D0DA044}" srcOrd="10" destOrd="0" presId="urn:microsoft.com/office/officeart/2005/8/layout/target3"/>
    <dgm:cxn modelId="{0D82F19C-6979-4D78-8E31-5859CC5A832A}" type="presParOf" srcId="{B1BB428F-CDFD-4735-B30B-598FEC109687}" destId="{17033DC1-9436-4002-96B0-E0FC4C0D01DE}" srcOrd="11" destOrd="0" presId="urn:microsoft.com/office/officeart/2005/8/layout/target3"/>
  </dgm:cxnLst>
  <dgm:bg/>
  <dgm:whole/>
  <dgm:extLst>
    <a:ext uri="http://schemas.microsoft.com/office/drawing/2008/diagram">
      <dsp:dataModelExt xmlns=""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55328A-BA19-4F27-952A-DA3B07B06E45}" type="doc">
      <dgm:prSet loTypeId="urn:microsoft.com/office/officeart/2005/8/layout/hierarchy1#1" loCatId="hierarchy" qsTypeId="urn:microsoft.com/office/officeart/2005/8/quickstyle/simple1#2" qsCatId="simple" csTypeId="urn:microsoft.com/office/officeart/2005/8/colors/accent1_2#3" csCatId="accent1" phldr="1"/>
      <dgm:spPr/>
      <dgm:t>
        <a:bodyPr/>
        <a:lstStyle/>
        <a:p>
          <a:endParaRPr lang="zh-CN" altLang="en-US"/>
        </a:p>
      </dgm:t>
    </dgm:pt>
    <dgm:pt modelId="{C2A2D437-AB0A-489B-B6DB-4412A586EF74}">
      <dgm:prSet phldrT="[文本]" custT="1"/>
      <dgm:spPr/>
      <dgm:t>
        <a:bodyPr/>
        <a:lstStyle/>
        <a:p>
          <a:r>
            <a:rPr lang="zh-CN" altLang="en-US" sz="2800" b="1" dirty="0"/>
            <a:t>农药毒性</a:t>
          </a:r>
        </a:p>
      </dgm:t>
    </dgm:pt>
    <dgm:pt modelId="{4ACD873D-6D77-4A55-8971-4F7E73004ACE}" type="parTrans" cxnId="{3865DB7C-BB8B-434F-937C-0F02C9DF60ED}">
      <dgm:prSet/>
      <dgm:spPr/>
      <dgm:t>
        <a:bodyPr/>
        <a:lstStyle/>
        <a:p>
          <a:endParaRPr lang="zh-CN" altLang="en-US"/>
        </a:p>
      </dgm:t>
    </dgm:pt>
    <dgm:pt modelId="{F43737D2-B7EF-489F-A7A6-8F00313B2711}" type="sibTrans" cxnId="{3865DB7C-BB8B-434F-937C-0F02C9DF60ED}">
      <dgm:prSet/>
      <dgm:spPr/>
      <dgm:t>
        <a:bodyPr/>
        <a:lstStyle/>
        <a:p>
          <a:endParaRPr lang="zh-CN" altLang="en-US"/>
        </a:p>
      </dgm:t>
    </dgm:pt>
    <dgm:pt modelId="{4CA58E40-9A85-4A18-8070-4EBECE604037}">
      <dgm:prSet phldrT="[文本]"/>
      <dgm:spPr/>
      <dgm:t>
        <a:bodyPr/>
        <a:lstStyle/>
        <a:p>
          <a:r>
            <a:rPr lang="zh-CN" altLang="en-US" dirty="0"/>
            <a:t>急性毒性</a:t>
          </a:r>
        </a:p>
      </dgm:t>
    </dgm:pt>
    <dgm:pt modelId="{68D0EFBA-09BD-43CF-801D-91BC74FA811A}" type="parTrans" cxnId="{2FB196F2-F2AE-4CC1-B734-D7A7933810C7}">
      <dgm:prSet/>
      <dgm:spPr/>
      <dgm:t>
        <a:bodyPr/>
        <a:lstStyle/>
        <a:p>
          <a:endParaRPr lang="zh-CN" altLang="en-US"/>
        </a:p>
      </dgm:t>
    </dgm:pt>
    <dgm:pt modelId="{4455FC5D-CA64-4EEE-9A85-2C3735E250CA}" type="sibTrans" cxnId="{2FB196F2-F2AE-4CC1-B734-D7A7933810C7}">
      <dgm:prSet/>
      <dgm:spPr/>
      <dgm:t>
        <a:bodyPr/>
        <a:lstStyle/>
        <a:p>
          <a:endParaRPr lang="zh-CN" altLang="en-US"/>
        </a:p>
      </dgm:t>
    </dgm:pt>
    <dgm:pt modelId="{57BE6D8A-F0EE-41D3-BBC8-4FD6FFDE5907}">
      <dgm:prSet phldrT="[文本]"/>
      <dgm:spPr/>
      <dgm:t>
        <a:bodyPr/>
        <a:lstStyle/>
        <a:p>
          <a:r>
            <a:rPr lang="zh-CN" altLang="en-US" dirty="0"/>
            <a:t>剧毒</a:t>
          </a:r>
        </a:p>
      </dgm:t>
    </dgm:pt>
    <dgm:pt modelId="{8AFFF8AE-1548-4033-A41E-CB726EFDF5CE}" type="parTrans" cxnId="{1FA58078-D2DD-4881-B499-49AFE645B8E6}">
      <dgm:prSet/>
      <dgm:spPr/>
      <dgm:t>
        <a:bodyPr/>
        <a:lstStyle/>
        <a:p>
          <a:endParaRPr lang="zh-CN" altLang="en-US"/>
        </a:p>
      </dgm:t>
    </dgm:pt>
    <dgm:pt modelId="{49309703-D0E6-47D6-84D0-29A1723E9BCC}" type="sibTrans" cxnId="{1FA58078-D2DD-4881-B499-49AFE645B8E6}">
      <dgm:prSet/>
      <dgm:spPr/>
      <dgm:t>
        <a:bodyPr/>
        <a:lstStyle/>
        <a:p>
          <a:endParaRPr lang="zh-CN" altLang="en-US"/>
        </a:p>
      </dgm:t>
    </dgm:pt>
    <dgm:pt modelId="{624ADC5A-59D2-4728-8793-511778D3ED9F}">
      <dgm:prSet phldrT="[文本]"/>
      <dgm:spPr/>
      <dgm:t>
        <a:bodyPr/>
        <a:lstStyle/>
        <a:p>
          <a:r>
            <a:rPr lang="zh-CN" altLang="en-US" dirty="0"/>
            <a:t>高毒</a:t>
          </a:r>
        </a:p>
      </dgm:t>
    </dgm:pt>
    <dgm:pt modelId="{660A0EFD-71C8-4A82-A590-0E4CA564CC16}" type="parTrans" cxnId="{64A5F9E0-8CF6-4070-BB02-C2D5A80576C1}">
      <dgm:prSet/>
      <dgm:spPr/>
      <dgm:t>
        <a:bodyPr/>
        <a:lstStyle/>
        <a:p>
          <a:endParaRPr lang="zh-CN" altLang="en-US"/>
        </a:p>
      </dgm:t>
    </dgm:pt>
    <dgm:pt modelId="{A4F4C255-FDDA-4D0C-A407-2CF7C8DBDA14}" type="sibTrans" cxnId="{64A5F9E0-8CF6-4070-BB02-C2D5A80576C1}">
      <dgm:prSet/>
      <dgm:spPr/>
      <dgm:t>
        <a:bodyPr/>
        <a:lstStyle/>
        <a:p>
          <a:endParaRPr lang="zh-CN" altLang="en-US"/>
        </a:p>
      </dgm:t>
    </dgm:pt>
    <dgm:pt modelId="{EAEEBB2B-5BAE-416A-A770-4A195A5002FD}">
      <dgm:prSet phldrT="[文本]"/>
      <dgm:spPr/>
      <dgm:t>
        <a:bodyPr/>
        <a:lstStyle/>
        <a:p>
          <a:r>
            <a:rPr lang="zh-CN" altLang="en-US" dirty="0"/>
            <a:t>慢性毒性</a:t>
          </a:r>
        </a:p>
      </dgm:t>
    </dgm:pt>
    <dgm:pt modelId="{35868725-D268-493B-A43B-4EEF6ECA2743}" type="parTrans" cxnId="{D42A3F52-B7DD-41C2-B140-C86D41BDF959}">
      <dgm:prSet/>
      <dgm:spPr/>
      <dgm:t>
        <a:bodyPr/>
        <a:lstStyle/>
        <a:p>
          <a:endParaRPr lang="zh-CN" altLang="en-US"/>
        </a:p>
      </dgm:t>
    </dgm:pt>
    <dgm:pt modelId="{04463EEA-BBD8-4827-8D7A-2E8C96D2EC7D}" type="sibTrans" cxnId="{D42A3F52-B7DD-41C2-B140-C86D41BDF959}">
      <dgm:prSet/>
      <dgm:spPr/>
      <dgm:t>
        <a:bodyPr/>
        <a:lstStyle/>
        <a:p>
          <a:endParaRPr lang="zh-CN" altLang="en-US"/>
        </a:p>
      </dgm:t>
    </dgm:pt>
    <dgm:pt modelId="{F2C7A04E-73A0-43F9-AE6F-28F52D416532}">
      <dgm:prSet phldrT="[文本]"/>
      <dgm:spPr/>
      <dgm:t>
        <a:bodyPr/>
        <a:lstStyle/>
        <a:p>
          <a:r>
            <a:rPr lang="zh-CN" altLang="en-US" dirty="0"/>
            <a:t>中等毒</a:t>
          </a:r>
        </a:p>
      </dgm:t>
    </dgm:pt>
    <dgm:pt modelId="{D1BB8339-D47D-4302-84DF-46110B4DDD83}" type="parTrans" cxnId="{B37BA238-1C95-4A77-9301-ABAEF5EBD8F1}">
      <dgm:prSet/>
      <dgm:spPr/>
      <dgm:t>
        <a:bodyPr/>
        <a:lstStyle/>
        <a:p>
          <a:endParaRPr lang="zh-CN" altLang="en-US"/>
        </a:p>
      </dgm:t>
    </dgm:pt>
    <dgm:pt modelId="{9DA3C286-0B87-49CB-923A-57589C3066B4}" type="sibTrans" cxnId="{B37BA238-1C95-4A77-9301-ABAEF5EBD8F1}">
      <dgm:prSet/>
      <dgm:spPr/>
      <dgm:t>
        <a:bodyPr/>
        <a:lstStyle/>
        <a:p>
          <a:endParaRPr lang="zh-CN" altLang="en-US"/>
        </a:p>
      </dgm:t>
    </dgm:pt>
    <dgm:pt modelId="{0B7ED3DD-3956-40A8-8F42-1934C15D22EE}">
      <dgm:prSet phldrT="[文本]"/>
      <dgm:spPr/>
      <dgm:t>
        <a:bodyPr/>
        <a:lstStyle/>
        <a:p>
          <a:r>
            <a:rPr lang="zh-CN" altLang="en-US" dirty="0"/>
            <a:t>低毒</a:t>
          </a:r>
        </a:p>
      </dgm:t>
    </dgm:pt>
    <dgm:pt modelId="{88171826-AFA2-44C9-9EE3-4F3DEEB77D30}" type="parTrans" cxnId="{4C09718F-E2B4-4DF1-89EB-DB38DBB36AB6}">
      <dgm:prSet/>
      <dgm:spPr/>
      <dgm:t>
        <a:bodyPr/>
        <a:lstStyle/>
        <a:p>
          <a:endParaRPr lang="zh-CN" altLang="en-US"/>
        </a:p>
      </dgm:t>
    </dgm:pt>
    <dgm:pt modelId="{8D5F0761-AD88-477C-A8DE-A8A2B07C904B}" type="sibTrans" cxnId="{4C09718F-E2B4-4DF1-89EB-DB38DBB36AB6}">
      <dgm:prSet/>
      <dgm:spPr/>
      <dgm:t>
        <a:bodyPr/>
        <a:lstStyle/>
        <a:p>
          <a:endParaRPr lang="zh-CN" altLang="en-US"/>
        </a:p>
      </dgm:t>
    </dgm:pt>
    <dgm:pt modelId="{8D1F9693-8D2F-49FA-8557-0DC15B811F6F}">
      <dgm:prSet phldrT="[文本]"/>
      <dgm:spPr/>
      <dgm:t>
        <a:bodyPr/>
        <a:lstStyle/>
        <a:p>
          <a:r>
            <a:rPr lang="zh-CN" altLang="en-US" dirty="0"/>
            <a:t>微毒</a:t>
          </a:r>
        </a:p>
      </dgm:t>
    </dgm:pt>
    <dgm:pt modelId="{1468A440-245A-4BE0-890E-7FFE96B8EFB1}" type="parTrans" cxnId="{CEEAF239-5420-4215-98EA-42A08EDA147B}">
      <dgm:prSet/>
      <dgm:spPr/>
      <dgm:t>
        <a:bodyPr/>
        <a:lstStyle/>
        <a:p>
          <a:endParaRPr lang="zh-CN" altLang="en-US"/>
        </a:p>
      </dgm:t>
    </dgm:pt>
    <dgm:pt modelId="{9F56A091-53E9-488F-AC58-97BEFD30A716}" type="sibTrans" cxnId="{CEEAF239-5420-4215-98EA-42A08EDA147B}">
      <dgm:prSet/>
      <dgm:spPr/>
      <dgm:t>
        <a:bodyPr/>
        <a:lstStyle/>
        <a:p>
          <a:endParaRPr lang="zh-CN" altLang="en-US"/>
        </a:p>
      </dgm:t>
    </dgm:pt>
    <dgm:pt modelId="{DCAAE3BE-586B-4A06-9787-13A407382D83}" type="pres">
      <dgm:prSet presAssocID="{8955328A-BA19-4F27-952A-DA3B07B06E45}" presName="hierChild1" presStyleCnt="0">
        <dgm:presLayoutVars>
          <dgm:chPref val="1"/>
          <dgm:dir/>
          <dgm:animOne val="branch"/>
          <dgm:animLvl val="lvl"/>
          <dgm:resizeHandles/>
        </dgm:presLayoutVars>
      </dgm:prSet>
      <dgm:spPr/>
      <dgm:t>
        <a:bodyPr/>
        <a:lstStyle/>
        <a:p>
          <a:endParaRPr lang="zh-CN" altLang="en-US"/>
        </a:p>
      </dgm:t>
    </dgm:pt>
    <dgm:pt modelId="{423B776E-87AD-4C0D-910F-33155A84F900}" type="pres">
      <dgm:prSet presAssocID="{C2A2D437-AB0A-489B-B6DB-4412A586EF74}" presName="hierRoot1" presStyleCnt="0"/>
      <dgm:spPr/>
    </dgm:pt>
    <dgm:pt modelId="{CCC2622D-E71B-475F-9317-6CE4F867A578}" type="pres">
      <dgm:prSet presAssocID="{C2A2D437-AB0A-489B-B6DB-4412A586EF74}" presName="composite" presStyleCnt="0"/>
      <dgm:spPr/>
    </dgm:pt>
    <dgm:pt modelId="{E566188C-73FC-4174-AFE0-F5FBB7DDEC41}" type="pres">
      <dgm:prSet presAssocID="{C2A2D437-AB0A-489B-B6DB-4412A586EF74}" presName="background" presStyleLbl="node0" presStyleIdx="0" presStyleCnt="1"/>
      <dgm:spPr/>
    </dgm:pt>
    <dgm:pt modelId="{F7F5DB6A-EA4D-4DF0-BA50-33FEB2115FD6}" type="pres">
      <dgm:prSet presAssocID="{C2A2D437-AB0A-489B-B6DB-4412A586EF74}" presName="text" presStyleLbl="fgAcc0" presStyleIdx="0" presStyleCnt="1" custScaleX="184957" custScaleY="97862">
        <dgm:presLayoutVars>
          <dgm:chPref val="3"/>
        </dgm:presLayoutVars>
      </dgm:prSet>
      <dgm:spPr/>
      <dgm:t>
        <a:bodyPr/>
        <a:lstStyle/>
        <a:p>
          <a:endParaRPr lang="zh-CN" altLang="en-US"/>
        </a:p>
      </dgm:t>
    </dgm:pt>
    <dgm:pt modelId="{A5D296C7-381D-448D-A800-9589D194A30A}" type="pres">
      <dgm:prSet presAssocID="{C2A2D437-AB0A-489B-B6DB-4412A586EF74}" presName="hierChild2" presStyleCnt="0"/>
      <dgm:spPr/>
    </dgm:pt>
    <dgm:pt modelId="{57740A7A-26C9-4F4B-834B-690A2EDAF6AF}" type="pres">
      <dgm:prSet presAssocID="{68D0EFBA-09BD-43CF-801D-91BC74FA811A}" presName="Name10" presStyleLbl="parChTrans1D2" presStyleIdx="0" presStyleCnt="2"/>
      <dgm:spPr/>
      <dgm:t>
        <a:bodyPr/>
        <a:lstStyle/>
        <a:p>
          <a:endParaRPr lang="zh-CN" altLang="en-US"/>
        </a:p>
      </dgm:t>
    </dgm:pt>
    <dgm:pt modelId="{2C4277B8-5530-46C1-BD6D-68524878C90C}" type="pres">
      <dgm:prSet presAssocID="{4CA58E40-9A85-4A18-8070-4EBECE604037}" presName="hierRoot2" presStyleCnt="0"/>
      <dgm:spPr/>
    </dgm:pt>
    <dgm:pt modelId="{7F4AAD78-21E8-4330-A820-116F2FCB3BEC}" type="pres">
      <dgm:prSet presAssocID="{4CA58E40-9A85-4A18-8070-4EBECE604037}" presName="composite2" presStyleCnt="0"/>
      <dgm:spPr/>
    </dgm:pt>
    <dgm:pt modelId="{CA6BD014-B5D9-4E07-922E-529C34F8F43E}" type="pres">
      <dgm:prSet presAssocID="{4CA58E40-9A85-4A18-8070-4EBECE604037}" presName="background2" presStyleLbl="node2" presStyleIdx="0" presStyleCnt="2"/>
      <dgm:spPr/>
    </dgm:pt>
    <dgm:pt modelId="{0633FFB5-7262-45F2-BED4-0184A82D053D}" type="pres">
      <dgm:prSet presAssocID="{4CA58E40-9A85-4A18-8070-4EBECE604037}" presName="text2" presStyleLbl="fgAcc2" presStyleIdx="0" presStyleCnt="2">
        <dgm:presLayoutVars>
          <dgm:chPref val="3"/>
        </dgm:presLayoutVars>
      </dgm:prSet>
      <dgm:spPr/>
      <dgm:t>
        <a:bodyPr/>
        <a:lstStyle/>
        <a:p>
          <a:endParaRPr lang="zh-CN" altLang="en-US"/>
        </a:p>
      </dgm:t>
    </dgm:pt>
    <dgm:pt modelId="{32FBD16E-5EE9-4463-A8B9-E947E897AC6B}" type="pres">
      <dgm:prSet presAssocID="{4CA58E40-9A85-4A18-8070-4EBECE604037}" presName="hierChild3" presStyleCnt="0"/>
      <dgm:spPr/>
    </dgm:pt>
    <dgm:pt modelId="{F146EDFA-DB7F-4340-855B-6822E7B5303B}" type="pres">
      <dgm:prSet presAssocID="{8AFFF8AE-1548-4033-A41E-CB726EFDF5CE}" presName="Name17" presStyleLbl="parChTrans1D3" presStyleIdx="0" presStyleCnt="5"/>
      <dgm:spPr/>
      <dgm:t>
        <a:bodyPr/>
        <a:lstStyle/>
        <a:p>
          <a:endParaRPr lang="zh-CN" altLang="en-US"/>
        </a:p>
      </dgm:t>
    </dgm:pt>
    <dgm:pt modelId="{36EEEDC0-2B78-4DB0-B524-C7FA3F28E007}" type="pres">
      <dgm:prSet presAssocID="{57BE6D8A-F0EE-41D3-BBC8-4FD6FFDE5907}" presName="hierRoot3" presStyleCnt="0"/>
      <dgm:spPr/>
    </dgm:pt>
    <dgm:pt modelId="{E9FDC322-6515-4524-9B60-1A3421E035ED}" type="pres">
      <dgm:prSet presAssocID="{57BE6D8A-F0EE-41D3-BBC8-4FD6FFDE5907}" presName="composite3" presStyleCnt="0"/>
      <dgm:spPr/>
    </dgm:pt>
    <dgm:pt modelId="{17DB43ED-CFBA-4C54-B389-F28A19FD0FC3}" type="pres">
      <dgm:prSet presAssocID="{57BE6D8A-F0EE-41D3-BBC8-4FD6FFDE5907}" presName="background3" presStyleLbl="node3" presStyleIdx="0" presStyleCnt="5"/>
      <dgm:spPr/>
    </dgm:pt>
    <dgm:pt modelId="{35BA6496-81FB-45D7-85E9-C5EE6212DECD}" type="pres">
      <dgm:prSet presAssocID="{57BE6D8A-F0EE-41D3-BBC8-4FD6FFDE5907}" presName="text3" presStyleLbl="fgAcc3" presStyleIdx="0" presStyleCnt="5">
        <dgm:presLayoutVars>
          <dgm:chPref val="3"/>
        </dgm:presLayoutVars>
      </dgm:prSet>
      <dgm:spPr/>
      <dgm:t>
        <a:bodyPr/>
        <a:lstStyle/>
        <a:p>
          <a:endParaRPr lang="zh-CN" altLang="en-US"/>
        </a:p>
      </dgm:t>
    </dgm:pt>
    <dgm:pt modelId="{FB6F0E1D-38EE-4501-9703-6B5509655374}" type="pres">
      <dgm:prSet presAssocID="{57BE6D8A-F0EE-41D3-BBC8-4FD6FFDE5907}" presName="hierChild4" presStyleCnt="0"/>
      <dgm:spPr/>
    </dgm:pt>
    <dgm:pt modelId="{D547FF1E-F0F0-4457-AEE2-41F05681D3F9}" type="pres">
      <dgm:prSet presAssocID="{660A0EFD-71C8-4A82-A590-0E4CA564CC16}" presName="Name17" presStyleLbl="parChTrans1D3" presStyleIdx="1" presStyleCnt="5"/>
      <dgm:spPr/>
      <dgm:t>
        <a:bodyPr/>
        <a:lstStyle/>
        <a:p>
          <a:endParaRPr lang="zh-CN" altLang="en-US"/>
        </a:p>
      </dgm:t>
    </dgm:pt>
    <dgm:pt modelId="{D4BDC756-A51F-4999-A6E8-AB963E6D0A56}" type="pres">
      <dgm:prSet presAssocID="{624ADC5A-59D2-4728-8793-511778D3ED9F}" presName="hierRoot3" presStyleCnt="0"/>
      <dgm:spPr/>
    </dgm:pt>
    <dgm:pt modelId="{B66A5E68-C869-4F14-9FD8-83760E78B0CF}" type="pres">
      <dgm:prSet presAssocID="{624ADC5A-59D2-4728-8793-511778D3ED9F}" presName="composite3" presStyleCnt="0"/>
      <dgm:spPr/>
    </dgm:pt>
    <dgm:pt modelId="{67736547-3A88-4D49-ACE1-AE4F57FC5980}" type="pres">
      <dgm:prSet presAssocID="{624ADC5A-59D2-4728-8793-511778D3ED9F}" presName="background3" presStyleLbl="node3" presStyleIdx="1" presStyleCnt="5"/>
      <dgm:spPr/>
    </dgm:pt>
    <dgm:pt modelId="{643AB112-E008-4C6F-843B-0F4223427586}" type="pres">
      <dgm:prSet presAssocID="{624ADC5A-59D2-4728-8793-511778D3ED9F}" presName="text3" presStyleLbl="fgAcc3" presStyleIdx="1" presStyleCnt="5">
        <dgm:presLayoutVars>
          <dgm:chPref val="3"/>
        </dgm:presLayoutVars>
      </dgm:prSet>
      <dgm:spPr/>
      <dgm:t>
        <a:bodyPr/>
        <a:lstStyle/>
        <a:p>
          <a:endParaRPr lang="zh-CN" altLang="en-US"/>
        </a:p>
      </dgm:t>
    </dgm:pt>
    <dgm:pt modelId="{FE8C9021-89AE-4DE8-B1A2-FC986B0B3DDF}" type="pres">
      <dgm:prSet presAssocID="{624ADC5A-59D2-4728-8793-511778D3ED9F}" presName="hierChild4" presStyleCnt="0"/>
      <dgm:spPr/>
    </dgm:pt>
    <dgm:pt modelId="{ED0E32AC-DF2B-44F8-9719-6C1A434B9C74}" type="pres">
      <dgm:prSet presAssocID="{D1BB8339-D47D-4302-84DF-46110B4DDD83}" presName="Name17" presStyleLbl="parChTrans1D3" presStyleIdx="2" presStyleCnt="5"/>
      <dgm:spPr/>
      <dgm:t>
        <a:bodyPr/>
        <a:lstStyle/>
        <a:p>
          <a:endParaRPr lang="zh-CN" altLang="en-US"/>
        </a:p>
      </dgm:t>
    </dgm:pt>
    <dgm:pt modelId="{EE1034C6-7A95-457F-85E1-985424DBFDC4}" type="pres">
      <dgm:prSet presAssocID="{F2C7A04E-73A0-43F9-AE6F-28F52D416532}" presName="hierRoot3" presStyleCnt="0"/>
      <dgm:spPr/>
    </dgm:pt>
    <dgm:pt modelId="{52D697C2-94E6-4EAD-810C-A5A65834B340}" type="pres">
      <dgm:prSet presAssocID="{F2C7A04E-73A0-43F9-AE6F-28F52D416532}" presName="composite3" presStyleCnt="0"/>
      <dgm:spPr/>
    </dgm:pt>
    <dgm:pt modelId="{05AF25A1-B467-4B23-B75A-DBF1253D5AD6}" type="pres">
      <dgm:prSet presAssocID="{F2C7A04E-73A0-43F9-AE6F-28F52D416532}" presName="background3" presStyleLbl="node3" presStyleIdx="2" presStyleCnt="5"/>
      <dgm:spPr/>
    </dgm:pt>
    <dgm:pt modelId="{99169EE5-CA9A-4DDE-AFE3-6C1BCA866C28}" type="pres">
      <dgm:prSet presAssocID="{F2C7A04E-73A0-43F9-AE6F-28F52D416532}" presName="text3" presStyleLbl="fgAcc3" presStyleIdx="2" presStyleCnt="5">
        <dgm:presLayoutVars>
          <dgm:chPref val="3"/>
        </dgm:presLayoutVars>
      </dgm:prSet>
      <dgm:spPr/>
      <dgm:t>
        <a:bodyPr/>
        <a:lstStyle/>
        <a:p>
          <a:endParaRPr lang="zh-CN" altLang="en-US"/>
        </a:p>
      </dgm:t>
    </dgm:pt>
    <dgm:pt modelId="{FB8B8A7E-F0DA-4C6D-AA64-17DA7EE42053}" type="pres">
      <dgm:prSet presAssocID="{F2C7A04E-73A0-43F9-AE6F-28F52D416532}" presName="hierChild4" presStyleCnt="0"/>
      <dgm:spPr/>
    </dgm:pt>
    <dgm:pt modelId="{B3014BAE-31FC-4637-A430-4151C3B1B4D7}" type="pres">
      <dgm:prSet presAssocID="{88171826-AFA2-44C9-9EE3-4F3DEEB77D30}" presName="Name17" presStyleLbl="parChTrans1D3" presStyleIdx="3" presStyleCnt="5"/>
      <dgm:spPr/>
      <dgm:t>
        <a:bodyPr/>
        <a:lstStyle/>
        <a:p>
          <a:endParaRPr lang="zh-CN" altLang="en-US"/>
        </a:p>
      </dgm:t>
    </dgm:pt>
    <dgm:pt modelId="{73796156-7BC6-496F-B372-E71120AD9901}" type="pres">
      <dgm:prSet presAssocID="{0B7ED3DD-3956-40A8-8F42-1934C15D22EE}" presName="hierRoot3" presStyleCnt="0"/>
      <dgm:spPr/>
    </dgm:pt>
    <dgm:pt modelId="{4226D15F-01EC-45FF-9EB9-5E977D4566D5}" type="pres">
      <dgm:prSet presAssocID="{0B7ED3DD-3956-40A8-8F42-1934C15D22EE}" presName="composite3" presStyleCnt="0"/>
      <dgm:spPr/>
    </dgm:pt>
    <dgm:pt modelId="{C966ECA2-7848-4836-B4CF-50BE10E4D469}" type="pres">
      <dgm:prSet presAssocID="{0B7ED3DD-3956-40A8-8F42-1934C15D22EE}" presName="background3" presStyleLbl="node3" presStyleIdx="3" presStyleCnt="5"/>
      <dgm:spPr/>
    </dgm:pt>
    <dgm:pt modelId="{578EEEA4-9918-4793-9823-6281AE6C027D}" type="pres">
      <dgm:prSet presAssocID="{0B7ED3DD-3956-40A8-8F42-1934C15D22EE}" presName="text3" presStyleLbl="fgAcc3" presStyleIdx="3" presStyleCnt="5">
        <dgm:presLayoutVars>
          <dgm:chPref val="3"/>
        </dgm:presLayoutVars>
      </dgm:prSet>
      <dgm:spPr/>
      <dgm:t>
        <a:bodyPr/>
        <a:lstStyle/>
        <a:p>
          <a:endParaRPr lang="zh-CN" altLang="en-US"/>
        </a:p>
      </dgm:t>
    </dgm:pt>
    <dgm:pt modelId="{FAE24740-40F3-4CE9-BA5D-BF57BDFD93E3}" type="pres">
      <dgm:prSet presAssocID="{0B7ED3DD-3956-40A8-8F42-1934C15D22EE}" presName="hierChild4" presStyleCnt="0"/>
      <dgm:spPr/>
    </dgm:pt>
    <dgm:pt modelId="{0BAB7752-0C97-43A4-AD94-649E064CB56B}" type="pres">
      <dgm:prSet presAssocID="{1468A440-245A-4BE0-890E-7FFE96B8EFB1}" presName="Name17" presStyleLbl="parChTrans1D3" presStyleIdx="4" presStyleCnt="5"/>
      <dgm:spPr/>
      <dgm:t>
        <a:bodyPr/>
        <a:lstStyle/>
        <a:p>
          <a:endParaRPr lang="zh-CN" altLang="en-US"/>
        </a:p>
      </dgm:t>
    </dgm:pt>
    <dgm:pt modelId="{A74BEB23-280E-4F0F-B78D-0B0BEEAA066C}" type="pres">
      <dgm:prSet presAssocID="{8D1F9693-8D2F-49FA-8557-0DC15B811F6F}" presName="hierRoot3" presStyleCnt="0"/>
      <dgm:spPr/>
    </dgm:pt>
    <dgm:pt modelId="{B1E75679-E1F5-4A18-AF0C-5BA0CAEEB5AC}" type="pres">
      <dgm:prSet presAssocID="{8D1F9693-8D2F-49FA-8557-0DC15B811F6F}" presName="composite3" presStyleCnt="0"/>
      <dgm:spPr/>
    </dgm:pt>
    <dgm:pt modelId="{7E0561F6-59D8-4195-834C-AE8F043F59C4}" type="pres">
      <dgm:prSet presAssocID="{8D1F9693-8D2F-49FA-8557-0DC15B811F6F}" presName="background3" presStyleLbl="node3" presStyleIdx="4" presStyleCnt="5"/>
      <dgm:spPr/>
    </dgm:pt>
    <dgm:pt modelId="{6EC88FF7-BF64-4DA7-835E-36E6CC0FB257}" type="pres">
      <dgm:prSet presAssocID="{8D1F9693-8D2F-49FA-8557-0DC15B811F6F}" presName="text3" presStyleLbl="fgAcc3" presStyleIdx="4" presStyleCnt="5">
        <dgm:presLayoutVars>
          <dgm:chPref val="3"/>
        </dgm:presLayoutVars>
      </dgm:prSet>
      <dgm:spPr/>
      <dgm:t>
        <a:bodyPr/>
        <a:lstStyle/>
        <a:p>
          <a:endParaRPr lang="zh-CN" altLang="en-US"/>
        </a:p>
      </dgm:t>
    </dgm:pt>
    <dgm:pt modelId="{A8DCAC51-A3AB-4F48-9A5B-556DECF5CF49}" type="pres">
      <dgm:prSet presAssocID="{8D1F9693-8D2F-49FA-8557-0DC15B811F6F}" presName="hierChild4" presStyleCnt="0"/>
      <dgm:spPr/>
    </dgm:pt>
    <dgm:pt modelId="{D5F043E3-D7EC-43EA-B08B-D84C848CC20C}" type="pres">
      <dgm:prSet presAssocID="{35868725-D268-493B-A43B-4EEF6ECA2743}" presName="Name10" presStyleLbl="parChTrans1D2" presStyleIdx="1" presStyleCnt="2"/>
      <dgm:spPr/>
      <dgm:t>
        <a:bodyPr/>
        <a:lstStyle/>
        <a:p>
          <a:endParaRPr lang="zh-CN" altLang="en-US"/>
        </a:p>
      </dgm:t>
    </dgm:pt>
    <dgm:pt modelId="{223D5158-651F-4C62-9972-0940870DEE4D}" type="pres">
      <dgm:prSet presAssocID="{EAEEBB2B-5BAE-416A-A770-4A195A5002FD}" presName="hierRoot2" presStyleCnt="0"/>
      <dgm:spPr/>
    </dgm:pt>
    <dgm:pt modelId="{BFEEB5F3-6BB5-414A-A829-7B949F9BFF36}" type="pres">
      <dgm:prSet presAssocID="{EAEEBB2B-5BAE-416A-A770-4A195A5002FD}" presName="composite2" presStyleCnt="0"/>
      <dgm:spPr/>
    </dgm:pt>
    <dgm:pt modelId="{0D8B94FC-EF07-451F-9FF8-F91D90EBF6D3}" type="pres">
      <dgm:prSet presAssocID="{EAEEBB2B-5BAE-416A-A770-4A195A5002FD}" presName="background2" presStyleLbl="node2" presStyleIdx="1" presStyleCnt="2"/>
      <dgm:spPr/>
    </dgm:pt>
    <dgm:pt modelId="{6174CFCF-B6F0-449A-940A-6FA61BEA1562}" type="pres">
      <dgm:prSet presAssocID="{EAEEBB2B-5BAE-416A-A770-4A195A5002FD}" presName="text2" presStyleLbl="fgAcc2" presStyleIdx="1" presStyleCnt="2">
        <dgm:presLayoutVars>
          <dgm:chPref val="3"/>
        </dgm:presLayoutVars>
      </dgm:prSet>
      <dgm:spPr/>
      <dgm:t>
        <a:bodyPr/>
        <a:lstStyle/>
        <a:p>
          <a:endParaRPr lang="zh-CN" altLang="en-US"/>
        </a:p>
      </dgm:t>
    </dgm:pt>
    <dgm:pt modelId="{6BD34CED-6083-44F2-9CDA-21872A38058F}" type="pres">
      <dgm:prSet presAssocID="{EAEEBB2B-5BAE-416A-A770-4A195A5002FD}" presName="hierChild3" presStyleCnt="0"/>
      <dgm:spPr/>
    </dgm:pt>
  </dgm:ptLst>
  <dgm:cxnLst>
    <dgm:cxn modelId="{B37BA238-1C95-4A77-9301-ABAEF5EBD8F1}" srcId="{4CA58E40-9A85-4A18-8070-4EBECE604037}" destId="{F2C7A04E-73A0-43F9-AE6F-28F52D416532}" srcOrd="2" destOrd="0" parTransId="{D1BB8339-D47D-4302-84DF-46110B4DDD83}" sibTransId="{9DA3C286-0B87-49CB-923A-57589C3066B4}"/>
    <dgm:cxn modelId="{144CE6A0-6812-43F8-9184-1EF7E8E4EFE1}" type="presOf" srcId="{8AFFF8AE-1548-4033-A41E-CB726EFDF5CE}" destId="{F146EDFA-DB7F-4340-855B-6822E7B5303B}" srcOrd="0" destOrd="0" presId="urn:microsoft.com/office/officeart/2005/8/layout/hierarchy1#1"/>
    <dgm:cxn modelId="{DBEABF84-EFB4-4B1C-BD9B-7D45C7CD5A6A}" type="presOf" srcId="{35868725-D268-493B-A43B-4EEF6ECA2743}" destId="{D5F043E3-D7EC-43EA-B08B-D84C848CC20C}" srcOrd="0" destOrd="0" presId="urn:microsoft.com/office/officeart/2005/8/layout/hierarchy1#1"/>
    <dgm:cxn modelId="{189ABE9C-B43A-49CC-8395-94BCEFFC3158}" type="presOf" srcId="{57BE6D8A-F0EE-41D3-BBC8-4FD6FFDE5907}" destId="{35BA6496-81FB-45D7-85E9-C5EE6212DECD}" srcOrd="0" destOrd="0" presId="urn:microsoft.com/office/officeart/2005/8/layout/hierarchy1#1"/>
    <dgm:cxn modelId="{0BDA40C9-2C2A-4687-AEE2-B2FBB648F7E9}" type="presOf" srcId="{660A0EFD-71C8-4A82-A590-0E4CA564CC16}" destId="{D547FF1E-F0F0-4457-AEE2-41F05681D3F9}" srcOrd="0" destOrd="0" presId="urn:microsoft.com/office/officeart/2005/8/layout/hierarchy1#1"/>
    <dgm:cxn modelId="{A51C9D88-0EE1-45B4-B31B-AFD3E7EA2399}" type="presOf" srcId="{EAEEBB2B-5BAE-416A-A770-4A195A5002FD}" destId="{6174CFCF-B6F0-449A-940A-6FA61BEA1562}" srcOrd="0" destOrd="0" presId="urn:microsoft.com/office/officeart/2005/8/layout/hierarchy1#1"/>
    <dgm:cxn modelId="{CB4FCBBC-6D28-455C-AFFB-1E8240297666}" type="presOf" srcId="{4CA58E40-9A85-4A18-8070-4EBECE604037}" destId="{0633FFB5-7262-45F2-BED4-0184A82D053D}" srcOrd="0" destOrd="0" presId="urn:microsoft.com/office/officeart/2005/8/layout/hierarchy1#1"/>
    <dgm:cxn modelId="{04A794AF-3445-46A3-8A4B-D0979A854373}" type="presOf" srcId="{8955328A-BA19-4F27-952A-DA3B07B06E45}" destId="{DCAAE3BE-586B-4A06-9787-13A407382D83}" srcOrd="0" destOrd="0" presId="urn:microsoft.com/office/officeart/2005/8/layout/hierarchy1#1"/>
    <dgm:cxn modelId="{5AAED3B9-5C5F-4127-AA33-0EF274EAE539}" type="presOf" srcId="{8D1F9693-8D2F-49FA-8557-0DC15B811F6F}" destId="{6EC88FF7-BF64-4DA7-835E-36E6CC0FB257}" srcOrd="0" destOrd="0" presId="urn:microsoft.com/office/officeart/2005/8/layout/hierarchy1#1"/>
    <dgm:cxn modelId="{7D7B8345-9FF7-4938-B00F-E00F421CA257}" type="presOf" srcId="{C2A2D437-AB0A-489B-B6DB-4412A586EF74}" destId="{F7F5DB6A-EA4D-4DF0-BA50-33FEB2115FD6}" srcOrd="0" destOrd="0" presId="urn:microsoft.com/office/officeart/2005/8/layout/hierarchy1#1"/>
    <dgm:cxn modelId="{8264681D-C160-461F-AA49-24216E3F15CC}" type="presOf" srcId="{624ADC5A-59D2-4728-8793-511778D3ED9F}" destId="{643AB112-E008-4C6F-843B-0F4223427586}" srcOrd="0" destOrd="0" presId="urn:microsoft.com/office/officeart/2005/8/layout/hierarchy1#1"/>
    <dgm:cxn modelId="{51A69E59-04EA-4C53-A03A-E1494AC61698}" type="presOf" srcId="{D1BB8339-D47D-4302-84DF-46110B4DDD83}" destId="{ED0E32AC-DF2B-44F8-9719-6C1A434B9C74}" srcOrd="0" destOrd="0" presId="urn:microsoft.com/office/officeart/2005/8/layout/hierarchy1#1"/>
    <dgm:cxn modelId="{BCBF4F4C-28AC-4C40-9CB0-0A00216690D1}" type="presOf" srcId="{0B7ED3DD-3956-40A8-8F42-1934C15D22EE}" destId="{578EEEA4-9918-4793-9823-6281AE6C027D}" srcOrd="0" destOrd="0" presId="urn:microsoft.com/office/officeart/2005/8/layout/hierarchy1#1"/>
    <dgm:cxn modelId="{D42A3F52-B7DD-41C2-B140-C86D41BDF959}" srcId="{C2A2D437-AB0A-489B-B6DB-4412A586EF74}" destId="{EAEEBB2B-5BAE-416A-A770-4A195A5002FD}" srcOrd="1" destOrd="0" parTransId="{35868725-D268-493B-A43B-4EEF6ECA2743}" sibTransId="{04463EEA-BBD8-4827-8D7A-2E8C96D2EC7D}"/>
    <dgm:cxn modelId="{2FB196F2-F2AE-4CC1-B734-D7A7933810C7}" srcId="{C2A2D437-AB0A-489B-B6DB-4412A586EF74}" destId="{4CA58E40-9A85-4A18-8070-4EBECE604037}" srcOrd="0" destOrd="0" parTransId="{68D0EFBA-09BD-43CF-801D-91BC74FA811A}" sibTransId="{4455FC5D-CA64-4EEE-9A85-2C3735E250CA}"/>
    <dgm:cxn modelId="{4C09718F-E2B4-4DF1-89EB-DB38DBB36AB6}" srcId="{4CA58E40-9A85-4A18-8070-4EBECE604037}" destId="{0B7ED3DD-3956-40A8-8F42-1934C15D22EE}" srcOrd="3" destOrd="0" parTransId="{88171826-AFA2-44C9-9EE3-4F3DEEB77D30}" sibTransId="{8D5F0761-AD88-477C-A8DE-A8A2B07C904B}"/>
    <dgm:cxn modelId="{D6A0AC07-957D-4148-A7A5-5A5F51BEDF3B}" type="presOf" srcId="{68D0EFBA-09BD-43CF-801D-91BC74FA811A}" destId="{57740A7A-26C9-4F4B-834B-690A2EDAF6AF}" srcOrd="0" destOrd="0" presId="urn:microsoft.com/office/officeart/2005/8/layout/hierarchy1#1"/>
    <dgm:cxn modelId="{725164D4-2947-4EA4-8D58-B3D465B6CD08}" type="presOf" srcId="{88171826-AFA2-44C9-9EE3-4F3DEEB77D30}" destId="{B3014BAE-31FC-4637-A430-4151C3B1B4D7}" srcOrd="0" destOrd="0" presId="urn:microsoft.com/office/officeart/2005/8/layout/hierarchy1#1"/>
    <dgm:cxn modelId="{CEEAF239-5420-4215-98EA-42A08EDA147B}" srcId="{4CA58E40-9A85-4A18-8070-4EBECE604037}" destId="{8D1F9693-8D2F-49FA-8557-0DC15B811F6F}" srcOrd="4" destOrd="0" parTransId="{1468A440-245A-4BE0-890E-7FFE96B8EFB1}" sibTransId="{9F56A091-53E9-488F-AC58-97BEFD30A716}"/>
    <dgm:cxn modelId="{1FA58078-D2DD-4881-B499-49AFE645B8E6}" srcId="{4CA58E40-9A85-4A18-8070-4EBECE604037}" destId="{57BE6D8A-F0EE-41D3-BBC8-4FD6FFDE5907}" srcOrd="0" destOrd="0" parTransId="{8AFFF8AE-1548-4033-A41E-CB726EFDF5CE}" sibTransId="{49309703-D0E6-47D6-84D0-29A1723E9BCC}"/>
    <dgm:cxn modelId="{3865DB7C-BB8B-434F-937C-0F02C9DF60ED}" srcId="{8955328A-BA19-4F27-952A-DA3B07B06E45}" destId="{C2A2D437-AB0A-489B-B6DB-4412A586EF74}" srcOrd="0" destOrd="0" parTransId="{4ACD873D-6D77-4A55-8971-4F7E73004ACE}" sibTransId="{F43737D2-B7EF-489F-A7A6-8F00313B2711}"/>
    <dgm:cxn modelId="{371FDE7B-5C9E-40A9-911B-6F5E454F1FAA}" type="presOf" srcId="{F2C7A04E-73A0-43F9-AE6F-28F52D416532}" destId="{99169EE5-CA9A-4DDE-AFE3-6C1BCA866C28}" srcOrd="0" destOrd="0" presId="urn:microsoft.com/office/officeart/2005/8/layout/hierarchy1#1"/>
    <dgm:cxn modelId="{B931198F-FB2B-4935-A304-12B5781E90FB}" type="presOf" srcId="{1468A440-245A-4BE0-890E-7FFE96B8EFB1}" destId="{0BAB7752-0C97-43A4-AD94-649E064CB56B}" srcOrd="0" destOrd="0" presId="urn:microsoft.com/office/officeart/2005/8/layout/hierarchy1#1"/>
    <dgm:cxn modelId="{64A5F9E0-8CF6-4070-BB02-C2D5A80576C1}" srcId="{4CA58E40-9A85-4A18-8070-4EBECE604037}" destId="{624ADC5A-59D2-4728-8793-511778D3ED9F}" srcOrd="1" destOrd="0" parTransId="{660A0EFD-71C8-4A82-A590-0E4CA564CC16}" sibTransId="{A4F4C255-FDDA-4D0C-A407-2CF7C8DBDA14}"/>
    <dgm:cxn modelId="{08DB735B-A4F7-484D-97A5-F3FBDE322BE5}" type="presParOf" srcId="{DCAAE3BE-586B-4A06-9787-13A407382D83}" destId="{423B776E-87AD-4C0D-910F-33155A84F900}" srcOrd="0" destOrd="0" presId="urn:microsoft.com/office/officeart/2005/8/layout/hierarchy1#1"/>
    <dgm:cxn modelId="{EE869D2E-429A-4EAF-9C1A-4676B398BD10}" type="presParOf" srcId="{423B776E-87AD-4C0D-910F-33155A84F900}" destId="{CCC2622D-E71B-475F-9317-6CE4F867A578}" srcOrd="0" destOrd="0" presId="urn:microsoft.com/office/officeart/2005/8/layout/hierarchy1#1"/>
    <dgm:cxn modelId="{53BFA83B-0B98-4050-B84C-3B91E9628AD2}" type="presParOf" srcId="{CCC2622D-E71B-475F-9317-6CE4F867A578}" destId="{E566188C-73FC-4174-AFE0-F5FBB7DDEC41}" srcOrd="0" destOrd="0" presId="urn:microsoft.com/office/officeart/2005/8/layout/hierarchy1#1"/>
    <dgm:cxn modelId="{C5B77C04-8631-4C86-8997-B6F75D3AA017}" type="presParOf" srcId="{CCC2622D-E71B-475F-9317-6CE4F867A578}" destId="{F7F5DB6A-EA4D-4DF0-BA50-33FEB2115FD6}" srcOrd="1" destOrd="0" presId="urn:microsoft.com/office/officeart/2005/8/layout/hierarchy1#1"/>
    <dgm:cxn modelId="{416E7D13-03A4-4C33-B40C-7C2A2355D168}" type="presParOf" srcId="{423B776E-87AD-4C0D-910F-33155A84F900}" destId="{A5D296C7-381D-448D-A800-9589D194A30A}" srcOrd="1" destOrd="0" presId="urn:microsoft.com/office/officeart/2005/8/layout/hierarchy1#1"/>
    <dgm:cxn modelId="{653D6866-70E8-4E74-9FB3-442ABFD160AD}" type="presParOf" srcId="{A5D296C7-381D-448D-A800-9589D194A30A}" destId="{57740A7A-26C9-4F4B-834B-690A2EDAF6AF}" srcOrd="0" destOrd="0" presId="urn:microsoft.com/office/officeart/2005/8/layout/hierarchy1#1"/>
    <dgm:cxn modelId="{6DE74B1D-0144-4FB6-9E3B-82995C9A5B54}" type="presParOf" srcId="{A5D296C7-381D-448D-A800-9589D194A30A}" destId="{2C4277B8-5530-46C1-BD6D-68524878C90C}" srcOrd="1" destOrd="0" presId="urn:microsoft.com/office/officeart/2005/8/layout/hierarchy1#1"/>
    <dgm:cxn modelId="{B2518CD7-79D2-45E2-805C-A0B8163AF1F5}" type="presParOf" srcId="{2C4277B8-5530-46C1-BD6D-68524878C90C}" destId="{7F4AAD78-21E8-4330-A820-116F2FCB3BEC}" srcOrd="0" destOrd="0" presId="urn:microsoft.com/office/officeart/2005/8/layout/hierarchy1#1"/>
    <dgm:cxn modelId="{C59B5FC1-C91D-4751-AB22-433368FF9CEF}" type="presParOf" srcId="{7F4AAD78-21E8-4330-A820-116F2FCB3BEC}" destId="{CA6BD014-B5D9-4E07-922E-529C34F8F43E}" srcOrd="0" destOrd="0" presId="urn:microsoft.com/office/officeart/2005/8/layout/hierarchy1#1"/>
    <dgm:cxn modelId="{1B7A6C20-8426-4E98-9CB1-78653DA43934}" type="presParOf" srcId="{7F4AAD78-21E8-4330-A820-116F2FCB3BEC}" destId="{0633FFB5-7262-45F2-BED4-0184A82D053D}" srcOrd="1" destOrd="0" presId="urn:microsoft.com/office/officeart/2005/8/layout/hierarchy1#1"/>
    <dgm:cxn modelId="{B483AF67-DFFB-4CA7-9780-6B1D878E9D43}" type="presParOf" srcId="{2C4277B8-5530-46C1-BD6D-68524878C90C}" destId="{32FBD16E-5EE9-4463-A8B9-E947E897AC6B}" srcOrd="1" destOrd="0" presId="urn:microsoft.com/office/officeart/2005/8/layout/hierarchy1#1"/>
    <dgm:cxn modelId="{B8DCD662-256A-40A7-A25F-96652ACFC515}" type="presParOf" srcId="{32FBD16E-5EE9-4463-A8B9-E947E897AC6B}" destId="{F146EDFA-DB7F-4340-855B-6822E7B5303B}" srcOrd="0" destOrd="0" presId="urn:microsoft.com/office/officeart/2005/8/layout/hierarchy1#1"/>
    <dgm:cxn modelId="{4E775C09-6C1D-43F0-AFA6-42F4D6D69EAB}" type="presParOf" srcId="{32FBD16E-5EE9-4463-A8B9-E947E897AC6B}" destId="{36EEEDC0-2B78-4DB0-B524-C7FA3F28E007}" srcOrd="1" destOrd="0" presId="urn:microsoft.com/office/officeart/2005/8/layout/hierarchy1#1"/>
    <dgm:cxn modelId="{D36F69E5-C647-41E8-88DB-A39B31FE0F42}" type="presParOf" srcId="{36EEEDC0-2B78-4DB0-B524-C7FA3F28E007}" destId="{E9FDC322-6515-4524-9B60-1A3421E035ED}" srcOrd="0" destOrd="0" presId="urn:microsoft.com/office/officeart/2005/8/layout/hierarchy1#1"/>
    <dgm:cxn modelId="{1FE094E8-94D5-4250-906A-73CB9B32987E}" type="presParOf" srcId="{E9FDC322-6515-4524-9B60-1A3421E035ED}" destId="{17DB43ED-CFBA-4C54-B389-F28A19FD0FC3}" srcOrd="0" destOrd="0" presId="urn:microsoft.com/office/officeart/2005/8/layout/hierarchy1#1"/>
    <dgm:cxn modelId="{68AE0AB9-46DC-4B0D-9355-2F4289E2F7DB}" type="presParOf" srcId="{E9FDC322-6515-4524-9B60-1A3421E035ED}" destId="{35BA6496-81FB-45D7-85E9-C5EE6212DECD}" srcOrd="1" destOrd="0" presId="urn:microsoft.com/office/officeart/2005/8/layout/hierarchy1#1"/>
    <dgm:cxn modelId="{0FC39351-0422-42D1-8D86-6CF76B916A69}" type="presParOf" srcId="{36EEEDC0-2B78-4DB0-B524-C7FA3F28E007}" destId="{FB6F0E1D-38EE-4501-9703-6B5509655374}" srcOrd="1" destOrd="0" presId="urn:microsoft.com/office/officeart/2005/8/layout/hierarchy1#1"/>
    <dgm:cxn modelId="{EAAC15F6-166E-44AD-AC01-929C8C46F455}" type="presParOf" srcId="{32FBD16E-5EE9-4463-A8B9-E947E897AC6B}" destId="{D547FF1E-F0F0-4457-AEE2-41F05681D3F9}" srcOrd="2" destOrd="0" presId="urn:microsoft.com/office/officeart/2005/8/layout/hierarchy1#1"/>
    <dgm:cxn modelId="{E0254DB1-5C66-408E-9146-D487607F57CF}" type="presParOf" srcId="{32FBD16E-5EE9-4463-A8B9-E947E897AC6B}" destId="{D4BDC756-A51F-4999-A6E8-AB963E6D0A56}" srcOrd="3" destOrd="0" presId="urn:microsoft.com/office/officeart/2005/8/layout/hierarchy1#1"/>
    <dgm:cxn modelId="{DC4C9594-364E-4FD5-A6D9-1D891A0DE12C}" type="presParOf" srcId="{D4BDC756-A51F-4999-A6E8-AB963E6D0A56}" destId="{B66A5E68-C869-4F14-9FD8-83760E78B0CF}" srcOrd="0" destOrd="0" presId="urn:microsoft.com/office/officeart/2005/8/layout/hierarchy1#1"/>
    <dgm:cxn modelId="{805B6CFE-5F61-4579-A6DC-77F4684A2C55}" type="presParOf" srcId="{B66A5E68-C869-4F14-9FD8-83760E78B0CF}" destId="{67736547-3A88-4D49-ACE1-AE4F57FC5980}" srcOrd="0" destOrd="0" presId="urn:microsoft.com/office/officeart/2005/8/layout/hierarchy1#1"/>
    <dgm:cxn modelId="{399FE3AF-8BAB-4F34-8F03-F6EFBA0F4FBA}" type="presParOf" srcId="{B66A5E68-C869-4F14-9FD8-83760E78B0CF}" destId="{643AB112-E008-4C6F-843B-0F4223427586}" srcOrd="1" destOrd="0" presId="urn:microsoft.com/office/officeart/2005/8/layout/hierarchy1#1"/>
    <dgm:cxn modelId="{AE5ACE8E-E207-4C15-85D7-19E500B26DDF}" type="presParOf" srcId="{D4BDC756-A51F-4999-A6E8-AB963E6D0A56}" destId="{FE8C9021-89AE-4DE8-B1A2-FC986B0B3DDF}" srcOrd="1" destOrd="0" presId="urn:microsoft.com/office/officeart/2005/8/layout/hierarchy1#1"/>
    <dgm:cxn modelId="{C3DB928B-217A-4CC4-A62F-37F4E752684E}" type="presParOf" srcId="{32FBD16E-5EE9-4463-A8B9-E947E897AC6B}" destId="{ED0E32AC-DF2B-44F8-9719-6C1A434B9C74}" srcOrd="4" destOrd="0" presId="urn:microsoft.com/office/officeart/2005/8/layout/hierarchy1#1"/>
    <dgm:cxn modelId="{EF0A2339-16C1-4B58-9DB2-F794AF2AC2B0}" type="presParOf" srcId="{32FBD16E-5EE9-4463-A8B9-E947E897AC6B}" destId="{EE1034C6-7A95-457F-85E1-985424DBFDC4}" srcOrd="5" destOrd="0" presId="urn:microsoft.com/office/officeart/2005/8/layout/hierarchy1#1"/>
    <dgm:cxn modelId="{7BCB4B24-F765-461B-849B-FDD942DFDC9C}" type="presParOf" srcId="{EE1034C6-7A95-457F-85E1-985424DBFDC4}" destId="{52D697C2-94E6-4EAD-810C-A5A65834B340}" srcOrd="0" destOrd="0" presId="urn:microsoft.com/office/officeart/2005/8/layout/hierarchy1#1"/>
    <dgm:cxn modelId="{58AE9519-5FA5-449F-8DD2-B47F3CBD2599}" type="presParOf" srcId="{52D697C2-94E6-4EAD-810C-A5A65834B340}" destId="{05AF25A1-B467-4B23-B75A-DBF1253D5AD6}" srcOrd="0" destOrd="0" presId="urn:microsoft.com/office/officeart/2005/8/layout/hierarchy1#1"/>
    <dgm:cxn modelId="{C36DC62E-1292-4D44-AC23-36EB340A66D4}" type="presParOf" srcId="{52D697C2-94E6-4EAD-810C-A5A65834B340}" destId="{99169EE5-CA9A-4DDE-AFE3-6C1BCA866C28}" srcOrd="1" destOrd="0" presId="urn:microsoft.com/office/officeart/2005/8/layout/hierarchy1#1"/>
    <dgm:cxn modelId="{390BF8CC-6D8B-4C69-80C7-78B386387309}" type="presParOf" srcId="{EE1034C6-7A95-457F-85E1-985424DBFDC4}" destId="{FB8B8A7E-F0DA-4C6D-AA64-17DA7EE42053}" srcOrd="1" destOrd="0" presId="urn:microsoft.com/office/officeart/2005/8/layout/hierarchy1#1"/>
    <dgm:cxn modelId="{7B335EC0-912F-460A-8A58-7F511A80B82D}" type="presParOf" srcId="{32FBD16E-5EE9-4463-A8B9-E947E897AC6B}" destId="{B3014BAE-31FC-4637-A430-4151C3B1B4D7}" srcOrd="6" destOrd="0" presId="urn:microsoft.com/office/officeart/2005/8/layout/hierarchy1#1"/>
    <dgm:cxn modelId="{8EF8A7BF-73B2-40C6-8ACD-724843C014DE}" type="presParOf" srcId="{32FBD16E-5EE9-4463-A8B9-E947E897AC6B}" destId="{73796156-7BC6-496F-B372-E71120AD9901}" srcOrd="7" destOrd="0" presId="urn:microsoft.com/office/officeart/2005/8/layout/hierarchy1#1"/>
    <dgm:cxn modelId="{1E142233-0BD9-46B9-8E2A-A65AE49BD415}" type="presParOf" srcId="{73796156-7BC6-496F-B372-E71120AD9901}" destId="{4226D15F-01EC-45FF-9EB9-5E977D4566D5}" srcOrd="0" destOrd="0" presId="urn:microsoft.com/office/officeart/2005/8/layout/hierarchy1#1"/>
    <dgm:cxn modelId="{43EC06D5-6071-4560-9C53-553CA3709D7C}" type="presParOf" srcId="{4226D15F-01EC-45FF-9EB9-5E977D4566D5}" destId="{C966ECA2-7848-4836-B4CF-50BE10E4D469}" srcOrd="0" destOrd="0" presId="urn:microsoft.com/office/officeart/2005/8/layout/hierarchy1#1"/>
    <dgm:cxn modelId="{C79494E0-AF1A-42C5-BBF4-3888027E74A5}" type="presParOf" srcId="{4226D15F-01EC-45FF-9EB9-5E977D4566D5}" destId="{578EEEA4-9918-4793-9823-6281AE6C027D}" srcOrd="1" destOrd="0" presId="urn:microsoft.com/office/officeart/2005/8/layout/hierarchy1#1"/>
    <dgm:cxn modelId="{BF073A81-2609-4AC4-BF9E-068ADADED75C}" type="presParOf" srcId="{73796156-7BC6-496F-B372-E71120AD9901}" destId="{FAE24740-40F3-4CE9-BA5D-BF57BDFD93E3}" srcOrd="1" destOrd="0" presId="urn:microsoft.com/office/officeart/2005/8/layout/hierarchy1#1"/>
    <dgm:cxn modelId="{375B9D15-2C5C-45CD-967F-0DB324B1DC8B}" type="presParOf" srcId="{32FBD16E-5EE9-4463-A8B9-E947E897AC6B}" destId="{0BAB7752-0C97-43A4-AD94-649E064CB56B}" srcOrd="8" destOrd="0" presId="urn:microsoft.com/office/officeart/2005/8/layout/hierarchy1#1"/>
    <dgm:cxn modelId="{FD863C1C-BD0F-4BD8-90AB-00BE0FB23166}" type="presParOf" srcId="{32FBD16E-5EE9-4463-A8B9-E947E897AC6B}" destId="{A74BEB23-280E-4F0F-B78D-0B0BEEAA066C}" srcOrd="9" destOrd="0" presId="urn:microsoft.com/office/officeart/2005/8/layout/hierarchy1#1"/>
    <dgm:cxn modelId="{86DD4B46-4230-44EE-AE54-88ACC146FF2B}" type="presParOf" srcId="{A74BEB23-280E-4F0F-B78D-0B0BEEAA066C}" destId="{B1E75679-E1F5-4A18-AF0C-5BA0CAEEB5AC}" srcOrd="0" destOrd="0" presId="urn:microsoft.com/office/officeart/2005/8/layout/hierarchy1#1"/>
    <dgm:cxn modelId="{A6F0D954-6880-4C85-B85E-6782B3D42063}" type="presParOf" srcId="{B1E75679-E1F5-4A18-AF0C-5BA0CAEEB5AC}" destId="{7E0561F6-59D8-4195-834C-AE8F043F59C4}" srcOrd="0" destOrd="0" presId="urn:microsoft.com/office/officeart/2005/8/layout/hierarchy1#1"/>
    <dgm:cxn modelId="{826B6483-740B-4B0E-B0BF-788D8FA029B1}" type="presParOf" srcId="{B1E75679-E1F5-4A18-AF0C-5BA0CAEEB5AC}" destId="{6EC88FF7-BF64-4DA7-835E-36E6CC0FB257}" srcOrd="1" destOrd="0" presId="urn:microsoft.com/office/officeart/2005/8/layout/hierarchy1#1"/>
    <dgm:cxn modelId="{66ED7BCA-56CB-4530-A238-694B4247311A}" type="presParOf" srcId="{A74BEB23-280E-4F0F-B78D-0B0BEEAA066C}" destId="{A8DCAC51-A3AB-4F48-9A5B-556DECF5CF49}" srcOrd="1" destOrd="0" presId="urn:microsoft.com/office/officeart/2005/8/layout/hierarchy1#1"/>
    <dgm:cxn modelId="{C7E21C73-075E-4BDF-8D99-9C7414A123A3}" type="presParOf" srcId="{A5D296C7-381D-448D-A800-9589D194A30A}" destId="{D5F043E3-D7EC-43EA-B08B-D84C848CC20C}" srcOrd="2" destOrd="0" presId="urn:microsoft.com/office/officeart/2005/8/layout/hierarchy1#1"/>
    <dgm:cxn modelId="{2EDF1F40-591E-4BAD-98AA-C58AA884916E}" type="presParOf" srcId="{A5D296C7-381D-448D-A800-9589D194A30A}" destId="{223D5158-651F-4C62-9972-0940870DEE4D}" srcOrd="3" destOrd="0" presId="urn:microsoft.com/office/officeart/2005/8/layout/hierarchy1#1"/>
    <dgm:cxn modelId="{DCA6305E-0699-4CB0-B154-1531C718A394}" type="presParOf" srcId="{223D5158-651F-4C62-9972-0940870DEE4D}" destId="{BFEEB5F3-6BB5-414A-A829-7B949F9BFF36}" srcOrd="0" destOrd="0" presId="urn:microsoft.com/office/officeart/2005/8/layout/hierarchy1#1"/>
    <dgm:cxn modelId="{F4DDB52C-8C0E-422F-BB2E-CC53FF1F15AB}" type="presParOf" srcId="{BFEEB5F3-6BB5-414A-A829-7B949F9BFF36}" destId="{0D8B94FC-EF07-451F-9FF8-F91D90EBF6D3}" srcOrd="0" destOrd="0" presId="urn:microsoft.com/office/officeart/2005/8/layout/hierarchy1#1"/>
    <dgm:cxn modelId="{5D816C01-91FF-4868-8F0B-431C9D19688F}" type="presParOf" srcId="{BFEEB5F3-6BB5-414A-A829-7B949F9BFF36}" destId="{6174CFCF-B6F0-449A-940A-6FA61BEA1562}" srcOrd="1" destOrd="0" presId="urn:microsoft.com/office/officeart/2005/8/layout/hierarchy1#1"/>
    <dgm:cxn modelId="{0612F71A-735E-4A72-B491-3E28D7878C5B}" type="presParOf" srcId="{223D5158-651F-4C62-9972-0940870DEE4D}" destId="{6BD34CED-6083-44F2-9CDA-21872A38058F}" srcOrd="1" destOrd="0" presId="urn:microsoft.com/office/officeart/2005/8/layout/hierarchy1#1"/>
  </dgm:cxnLst>
  <dgm:bg/>
  <dgm:whole/>
  <dgm:extLst>
    <a:ext uri="http://schemas.microsoft.com/office/drawing/2008/diagram">
      <dsp:dataModelExt xmlns=""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1B1759-3612-4CA0-93BB-CC73A5D8CCBF}" type="doc">
      <dgm:prSet loTypeId="urn:microsoft.com/office/officeart/2005/8/layout/arrow2#1" loCatId="process" qsTypeId="urn:microsoft.com/office/officeart/2005/8/quickstyle/simple4#1" qsCatId="simple" csTypeId="urn:microsoft.com/office/officeart/2005/8/colors/accent0_2#1" csCatId="mainScheme" phldr="1"/>
      <dgm:spPr/>
      <dgm:t>
        <a:bodyPr/>
        <a:lstStyle/>
        <a:p>
          <a:endParaRPr lang="zh-CN" altLang="en-US"/>
        </a:p>
      </dgm:t>
    </dgm:pt>
    <dgm:pt modelId="{6BDFF787-0764-4531-8BB8-F966274DE654}">
      <dgm:prSet phldr="0" custT="1"/>
      <dgm:spPr/>
      <dgm:t>
        <a:bodyPr vert="horz" wrap="square"/>
        <a:lstStyle/>
        <a:p>
          <a:pPr>
            <a:lnSpc>
              <a:spcPct val="100000"/>
            </a:lnSpc>
            <a:spcBef>
              <a:spcPct val="0"/>
            </a:spcBef>
            <a:spcAft>
              <a:spcPct val="35000"/>
            </a:spcAft>
          </a:pPr>
          <a:r>
            <a:rPr lang="zh-CN" altLang="en-US" sz="1800" b="1" dirty="0">
              <a:solidFill>
                <a:srgbClr val="7030A0"/>
              </a:solidFill>
            </a:rPr>
            <a:t>分级标    准：致死中量（</a:t>
          </a:r>
          <a:r>
            <a:rPr lang="en-US" altLang="zh-CN" sz="1800" b="1" dirty="0">
              <a:solidFill>
                <a:srgbClr val="7030A0"/>
              </a:solidFill>
            </a:rPr>
            <a:t>LD</a:t>
          </a:r>
          <a:r>
            <a:rPr lang="en-US" altLang="zh-CN" sz="1800" b="1" baseline="-25000" dirty="0">
              <a:solidFill>
                <a:srgbClr val="7030A0"/>
              </a:solidFill>
            </a:rPr>
            <a:t>50</a:t>
          </a:r>
          <a:r>
            <a:rPr lang="zh-CN" altLang="en-US" sz="1800" b="1" dirty="0">
              <a:solidFill>
                <a:srgbClr val="7030A0"/>
              </a:solidFill>
            </a:rPr>
            <a:t>）</a:t>
          </a:r>
          <a:endParaRPr sz="6500"/>
        </a:p>
      </dgm:t>
    </dgm:pt>
    <dgm:pt modelId="{E67E4197-D4C0-4AB3-84A9-AFC80C7AF59A}" type="parTrans" cxnId="{F8A3073B-5C32-44FC-82CE-0747016BCFC4}">
      <dgm:prSet/>
      <dgm:spPr/>
      <dgm:t>
        <a:bodyPr/>
        <a:lstStyle/>
        <a:p>
          <a:endParaRPr lang="zh-CN" altLang="en-US"/>
        </a:p>
      </dgm:t>
    </dgm:pt>
    <dgm:pt modelId="{610E207A-B96F-45FC-A2DD-392AD31A6728}" type="sibTrans" cxnId="{F8A3073B-5C32-44FC-82CE-0747016BCFC4}">
      <dgm:prSet/>
      <dgm:spPr/>
      <dgm:t>
        <a:bodyPr/>
        <a:lstStyle/>
        <a:p>
          <a:endParaRPr lang="zh-CN" altLang="en-US"/>
        </a:p>
      </dgm:t>
    </dgm:pt>
    <dgm:pt modelId="{AD2452EE-1219-47DC-928F-BB28189018E3}" type="pres">
      <dgm:prSet presAssocID="{221B1759-3612-4CA0-93BB-CC73A5D8CCBF}" presName="arrowDiagram" presStyleCnt="0">
        <dgm:presLayoutVars>
          <dgm:chMax val="5"/>
          <dgm:dir/>
          <dgm:resizeHandles val="exact"/>
        </dgm:presLayoutVars>
      </dgm:prSet>
      <dgm:spPr/>
      <dgm:t>
        <a:bodyPr/>
        <a:lstStyle/>
        <a:p>
          <a:endParaRPr lang="zh-CN" altLang="en-US"/>
        </a:p>
      </dgm:t>
    </dgm:pt>
    <dgm:pt modelId="{FC513588-B881-49FF-BABD-11134F9FF2E1}" type="pres">
      <dgm:prSet presAssocID="{221B1759-3612-4CA0-93BB-CC73A5D8CCBF}" presName="arrow" presStyleLbl="bgShp" presStyleIdx="0" presStyleCnt="1"/>
      <dgm:spPr/>
    </dgm:pt>
    <dgm:pt modelId="{AF78F45B-2BCA-48A7-9BBD-DFD5AF1EAA03}" type="pres">
      <dgm:prSet presAssocID="{221B1759-3612-4CA0-93BB-CC73A5D8CCBF}" presName="arrowDiagram1" presStyleCnt="0">
        <dgm:presLayoutVars>
          <dgm:bulletEnabled val="1"/>
        </dgm:presLayoutVars>
      </dgm:prSet>
      <dgm:spPr/>
    </dgm:pt>
    <dgm:pt modelId="{BB15DA3D-4321-49B4-8671-CE57D918EECB}" type="pres">
      <dgm:prSet presAssocID="{6BDFF787-0764-4531-8BB8-F966274DE654}" presName="bullet1" presStyleLbl="node1" presStyleIdx="0" presStyleCnt="1"/>
      <dgm:spPr/>
    </dgm:pt>
    <dgm:pt modelId="{72076763-D8F9-433D-A77E-DCA74418AEA8}" type="pres">
      <dgm:prSet presAssocID="{6BDFF787-0764-4531-8BB8-F966274DE654}" presName="textBox1" presStyleLbl="revTx" presStyleIdx="0" presStyleCnt="1" custScaleX="711744" custScaleY="114655" custLinFactNeighborX="-25351" custLinFactNeighborY="21900">
        <dgm:presLayoutVars>
          <dgm:bulletEnabled val="1"/>
        </dgm:presLayoutVars>
      </dgm:prSet>
      <dgm:spPr/>
      <dgm:t>
        <a:bodyPr/>
        <a:lstStyle/>
        <a:p>
          <a:endParaRPr lang="zh-CN" altLang="en-US"/>
        </a:p>
      </dgm:t>
    </dgm:pt>
  </dgm:ptLst>
  <dgm:cxnLst>
    <dgm:cxn modelId="{B75331CD-A7D3-4D10-897E-FCFE905EEBE8}" type="presOf" srcId="{6BDFF787-0764-4531-8BB8-F966274DE654}" destId="{72076763-D8F9-433D-A77E-DCA74418AEA8}" srcOrd="0" destOrd="0" presId="urn:microsoft.com/office/officeart/2005/8/layout/arrow2#1"/>
    <dgm:cxn modelId="{85E22486-6000-4733-AC6D-F74B64D14B97}" type="presOf" srcId="{221B1759-3612-4CA0-93BB-CC73A5D8CCBF}" destId="{AD2452EE-1219-47DC-928F-BB28189018E3}" srcOrd="0" destOrd="0" presId="urn:microsoft.com/office/officeart/2005/8/layout/arrow2#1"/>
    <dgm:cxn modelId="{F8A3073B-5C32-44FC-82CE-0747016BCFC4}" srcId="{221B1759-3612-4CA0-93BB-CC73A5D8CCBF}" destId="{6BDFF787-0764-4531-8BB8-F966274DE654}" srcOrd="0" destOrd="0" parTransId="{E67E4197-D4C0-4AB3-84A9-AFC80C7AF59A}" sibTransId="{610E207A-B96F-45FC-A2DD-392AD31A6728}"/>
    <dgm:cxn modelId="{1E3DE382-120D-4CD0-B180-5D5FB9082A2E}" type="presParOf" srcId="{AD2452EE-1219-47DC-928F-BB28189018E3}" destId="{FC513588-B881-49FF-BABD-11134F9FF2E1}" srcOrd="0" destOrd="0" presId="urn:microsoft.com/office/officeart/2005/8/layout/arrow2#1"/>
    <dgm:cxn modelId="{DADCFA96-AA5A-48E3-9BBD-ED831D0D0D32}" type="presParOf" srcId="{AD2452EE-1219-47DC-928F-BB28189018E3}" destId="{AF78F45B-2BCA-48A7-9BBD-DFD5AF1EAA03}" srcOrd="1" destOrd="0" presId="urn:microsoft.com/office/officeart/2005/8/layout/arrow2#1"/>
    <dgm:cxn modelId="{7935F3C3-4DD9-47DA-87E2-51D31E2A4FAB}" type="presParOf" srcId="{AF78F45B-2BCA-48A7-9BBD-DFD5AF1EAA03}" destId="{BB15DA3D-4321-49B4-8671-CE57D918EECB}" srcOrd="0" destOrd="0" presId="urn:microsoft.com/office/officeart/2005/8/layout/arrow2#1"/>
    <dgm:cxn modelId="{BA51CD23-ECA6-4189-A7C6-DC6455389B0C}" type="presParOf" srcId="{AF78F45B-2BCA-48A7-9BBD-DFD5AF1EAA03}" destId="{72076763-D8F9-433D-A77E-DCA74418AEA8}" srcOrd="1" destOrd="0" presId="urn:microsoft.com/office/officeart/2005/8/layout/arrow2#1"/>
  </dgm:cxnLst>
  <dgm:bg/>
  <dgm:whole/>
  <dgm:extLst>
    <a:ext uri="http://schemas.microsoft.com/office/drawing/2008/diagram">
      <dsp:dataModelExt xmlns=""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8BC11C1-5870-4A57-94ED-5EB4BC503435}" type="doc">
      <dgm:prSet loTypeId="urn:microsoft.com/office/officeart/2005/8/layout/radial3" loCatId="cycle" qsTypeId="urn:microsoft.com/office/officeart/2005/8/quickstyle/simple1#3" qsCatId="simple" csTypeId="urn:microsoft.com/office/officeart/2005/8/colors/accent1_2#4" csCatId="accent1" phldr="1"/>
      <dgm:spPr/>
      <dgm:t>
        <a:bodyPr/>
        <a:lstStyle/>
        <a:p>
          <a:endParaRPr lang="zh-CN" altLang="en-US"/>
        </a:p>
      </dgm:t>
    </dgm:pt>
    <dgm:pt modelId="{F84AB41D-B783-46DD-9E21-2173BF61D837}" type="pres">
      <dgm:prSet presAssocID="{C8BC11C1-5870-4A57-94ED-5EB4BC503435}" presName="composite" presStyleCnt="0">
        <dgm:presLayoutVars>
          <dgm:chMax val="1"/>
          <dgm:dir/>
          <dgm:resizeHandles val="exact"/>
        </dgm:presLayoutVars>
      </dgm:prSet>
      <dgm:spPr/>
      <dgm:t>
        <a:bodyPr/>
        <a:lstStyle/>
        <a:p>
          <a:endParaRPr lang="zh-CN" altLang="en-US"/>
        </a:p>
      </dgm:t>
    </dgm:pt>
    <dgm:pt modelId="{ADDF179C-A3EC-4188-A5F8-5693BA8B29D3}" type="pres">
      <dgm:prSet presAssocID="{C8BC11C1-5870-4A57-94ED-5EB4BC503435}" presName="radial" presStyleCnt="0">
        <dgm:presLayoutVars>
          <dgm:animLvl val="ctr"/>
        </dgm:presLayoutVars>
      </dgm:prSet>
      <dgm:spPr/>
    </dgm:pt>
  </dgm:ptLst>
  <dgm:cxnLst>
    <dgm:cxn modelId="{62CC803B-37B0-468B-AB56-043557F2290B}" type="presOf" srcId="{C8BC11C1-5870-4A57-94ED-5EB4BC503435}" destId="{F84AB41D-B783-46DD-9E21-2173BF61D837}" srcOrd="0" destOrd="0" presId="urn:microsoft.com/office/officeart/2005/8/layout/radial3"/>
    <dgm:cxn modelId="{EF0F0DA5-4199-429F-8674-2FED0E08C150}" type="presParOf" srcId="{F84AB41D-B783-46DD-9E21-2173BF61D837}" destId="{ADDF179C-A3EC-4188-A5F8-5693BA8B29D3}" srcOrd="0" destOrd="0" presId="urn:microsoft.com/office/officeart/2005/8/layout/radial3"/>
  </dgm:cxnLst>
  <dgm:bg/>
  <dgm:whole/>
  <dgm:extLst>
    <a:ext uri="http://schemas.microsoft.com/office/drawing/2008/diagram">
      <dsp:dataModelExt xmlns=""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4D0619-23EF-4516-A82E-53280CD0CD3B}">
      <dsp:nvSpPr>
        <dsp:cNvPr id="0" name=""/>
        <dsp:cNvSpPr/>
      </dsp:nvSpPr>
      <dsp:spPr>
        <a:xfrm rot="2112551">
          <a:off x="2845121" y="3467465"/>
          <a:ext cx="1298420" cy="50009"/>
        </a:xfrm>
        <a:custGeom>
          <a:avLst/>
          <a:gdLst/>
          <a:ahLst/>
          <a:cxnLst/>
          <a:rect l="0" t="0" r="0" b="0"/>
          <a:pathLst>
            <a:path>
              <a:moveTo>
                <a:pt x="0" y="25004"/>
              </a:moveTo>
              <a:lnTo>
                <a:pt x="1298420" y="2500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685E8310-94BD-4BA4-AAC5-54A34F0A0F9B}">
      <dsp:nvSpPr>
        <dsp:cNvPr id="0" name=""/>
        <dsp:cNvSpPr/>
      </dsp:nvSpPr>
      <dsp:spPr>
        <a:xfrm rot="103504">
          <a:off x="2963712" y="2532735"/>
          <a:ext cx="793442" cy="50009"/>
        </a:xfrm>
        <a:custGeom>
          <a:avLst/>
          <a:gdLst/>
          <a:ahLst/>
          <a:cxnLst/>
          <a:rect l="0" t="0" r="0" b="0"/>
          <a:pathLst>
            <a:path>
              <a:moveTo>
                <a:pt x="0" y="25004"/>
              </a:moveTo>
              <a:lnTo>
                <a:pt x="793442" y="2500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A0509E29-AAED-45FE-8492-188A288AED3F}">
      <dsp:nvSpPr>
        <dsp:cNvPr id="0" name=""/>
        <dsp:cNvSpPr/>
      </dsp:nvSpPr>
      <dsp:spPr>
        <a:xfrm rot="19340518">
          <a:off x="2848550" y="1503177"/>
          <a:ext cx="1107302" cy="50009"/>
        </a:xfrm>
        <a:custGeom>
          <a:avLst/>
          <a:gdLst/>
          <a:ahLst/>
          <a:cxnLst/>
          <a:rect l="0" t="0" r="0" b="0"/>
          <a:pathLst>
            <a:path>
              <a:moveTo>
                <a:pt x="0" y="25004"/>
              </a:moveTo>
              <a:lnTo>
                <a:pt x="1107302" y="2500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2E9C561-26DD-4899-A47A-9C62399B6B48}">
      <dsp:nvSpPr>
        <dsp:cNvPr id="0" name=""/>
        <dsp:cNvSpPr/>
      </dsp:nvSpPr>
      <dsp:spPr>
        <a:xfrm>
          <a:off x="1008102" y="1463953"/>
          <a:ext cx="2110693" cy="2112653"/>
        </a:xfrm>
        <a:prstGeom prst="ellipse">
          <a:avLst/>
        </a:prstGeom>
        <a:blipFill>
          <a:blip xmlns:r="http://schemas.openxmlformats.org/officeDocument/2006/relationships" r:embed="rId1"/>
          <a:srcRect/>
          <a:stretch>
            <a:fillRect l="-17000" r="-17000"/>
          </a:stretch>
        </a:blip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sp>
    <dsp:sp modelId="{4635FFDC-A94D-4B7F-830B-E3BA0A05AFE8}">
      <dsp:nvSpPr>
        <dsp:cNvPr id="0" name=""/>
        <dsp:cNvSpPr/>
      </dsp:nvSpPr>
      <dsp:spPr>
        <a:xfrm>
          <a:off x="3660627" y="0"/>
          <a:ext cx="1561523" cy="145244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altLang="zh-CN" sz="2800" kern="1200" dirty="0"/>
            <a:t>1/3</a:t>
          </a:r>
          <a:endParaRPr lang="zh-CN" altLang="en-US" sz="2800" kern="1200" dirty="0"/>
        </a:p>
      </dsp:txBody>
      <dsp:txXfrm>
        <a:off x="3889307" y="212705"/>
        <a:ext cx="1104163" cy="1027034"/>
      </dsp:txXfrm>
    </dsp:sp>
    <dsp:sp modelId="{330762BD-5ACA-4C8A-91B6-3B21E231A539}">
      <dsp:nvSpPr>
        <dsp:cNvPr id="0" name=""/>
        <dsp:cNvSpPr/>
      </dsp:nvSpPr>
      <dsp:spPr>
        <a:xfrm>
          <a:off x="5231047" y="0"/>
          <a:ext cx="2342285" cy="14524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Font typeface="Wingdings" panose="05000000000000000000" pitchFamily="2" charset="2"/>
            <a:buChar char="••"/>
          </a:pPr>
          <a:r>
            <a:rPr lang="zh-CN" altLang="en-US" sz="1800" kern="1200" dirty="0"/>
            <a:t>    据</a:t>
          </a:r>
          <a:r>
            <a:rPr lang="en-US" altLang="en-US" sz="1800" kern="1200" dirty="0"/>
            <a:t>FAO</a:t>
          </a:r>
          <a:r>
            <a:rPr lang="zh-CN" altLang="en-US" sz="1800" kern="1200" dirty="0"/>
            <a:t>估计，全世界每年因病虫草鼠害损失约占粮食总产量的</a:t>
          </a:r>
          <a:r>
            <a:rPr lang="en-US" altLang="zh-CN" sz="1800" kern="1200" dirty="0"/>
            <a:t>1/3</a:t>
          </a:r>
          <a:r>
            <a:rPr lang="zh-CN" altLang="en-US" sz="1800" kern="1200" dirty="0"/>
            <a:t>。</a:t>
          </a:r>
        </a:p>
      </dsp:txBody>
      <dsp:txXfrm>
        <a:off x="5231047" y="0"/>
        <a:ext cx="2342285" cy="1452444"/>
      </dsp:txXfrm>
    </dsp:sp>
    <dsp:sp modelId="{18776B45-AF63-46D8-82B5-A1EE42AD4475}">
      <dsp:nvSpPr>
        <dsp:cNvPr id="0" name=""/>
        <dsp:cNvSpPr/>
      </dsp:nvSpPr>
      <dsp:spPr>
        <a:xfrm>
          <a:off x="3756572" y="1870230"/>
          <a:ext cx="1548538" cy="1445516"/>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altLang="zh-CN" sz="2800" kern="1200" dirty="0"/>
            <a:t>4000</a:t>
          </a:r>
          <a:r>
            <a:rPr lang="zh-CN" altLang="en-US" sz="2800" kern="1200" dirty="0"/>
            <a:t>万吨</a:t>
          </a:r>
        </a:p>
      </dsp:txBody>
      <dsp:txXfrm>
        <a:off x="3983350" y="2081921"/>
        <a:ext cx="1094982" cy="1022134"/>
      </dsp:txXfrm>
    </dsp:sp>
    <dsp:sp modelId="{DD8027C0-F83A-4797-B3EB-724AFE7FD661}">
      <dsp:nvSpPr>
        <dsp:cNvPr id="0" name=""/>
        <dsp:cNvSpPr/>
      </dsp:nvSpPr>
      <dsp:spPr>
        <a:xfrm>
          <a:off x="5330238" y="1870230"/>
          <a:ext cx="2322808" cy="14455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Font typeface="Wingdings" panose="05000000000000000000" pitchFamily="2" charset="2"/>
            <a:buChar char="••"/>
          </a:pPr>
          <a:r>
            <a:rPr lang="zh-CN" altLang="en-US" sz="1600" kern="1200" dirty="0">
              <a:latin typeface="Arial"/>
              <a:ea typeface="+mn-ea"/>
              <a:cs typeface="+mn-cs"/>
            </a:rPr>
            <a:t>   </a:t>
          </a:r>
          <a:r>
            <a:rPr lang="zh-CN" altLang="en-US" sz="1800" kern="1200" dirty="0">
              <a:latin typeface="Arial"/>
              <a:ea typeface="+mn-ea"/>
              <a:cs typeface="+mn-cs"/>
            </a:rPr>
            <a:t>我国</a:t>
          </a:r>
          <a:r>
            <a:rPr lang="zh-CN" altLang="en-US" sz="1800" kern="1200" dirty="0">
              <a:latin typeface="+mn-ea"/>
            </a:rPr>
            <a:t>在当前政府高度重视粮食生产的情况下，每年却因各种病虫害而白白损失</a:t>
          </a:r>
          <a:r>
            <a:rPr lang="en-US" altLang="zh-CN" sz="1800" kern="1200" dirty="0">
              <a:latin typeface="+mn-ea"/>
            </a:rPr>
            <a:t>4000</a:t>
          </a:r>
          <a:r>
            <a:rPr lang="zh-CN" altLang="en-US" sz="1800" kern="1200" dirty="0">
              <a:latin typeface="+mn-ea"/>
            </a:rPr>
            <a:t>万吨粮食，约占全国粮食总产量的</a:t>
          </a:r>
          <a:r>
            <a:rPr lang="en-US" altLang="zh-CN" sz="1800" b="1" kern="1200" dirty="0">
              <a:latin typeface="+mn-ea"/>
            </a:rPr>
            <a:t>8.8 %</a:t>
          </a:r>
          <a:r>
            <a:rPr lang="zh-CN" altLang="en-US" sz="1800" kern="1200" dirty="0">
              <a:latin typeface="+mn-ea"/>
            </a:rPr>
            <a:t>。</a:t>
          </a:r>
          <a:endParaRPr lang="zh-CN" altLang="en-US" sz="1800" kern="1200" dirty="0"/>
        </a:p>
      </dsp:txBody>
      <dsp:txXfrm>
        <a:off x="5330238" y="1870230"/>
        <a:ext cx="2322808" cy="1445516"/>
      </dsp:txXfrm>
    </dsp:sp>
    <dsp:sp modelId="{2A2EDE16-7802-47FF-BD87-C05BDFE359DF}">
      <dsp:nvSpPr>
        <dsp:cNvPr id="0" name=""/>
        <dsp:cNvSpPr/>
      </dsp:nvSpPr>
      <dsp:spPr>
        <a:xfrm>
          <a:off x="3853654" y="3588115"/>
          <a:ext cx="1610703" cy="1452444"/>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altLang="zh-CN" sz="2800" kern="1200" dirty="0"/>
            <a:t>52 </a:t>
          </a:r>
        </a:p>
        <a:p>
          <a:pPr lvl="0" algn="ctr" defTabSz="1244600">
            <a:lnSpc>
              <a:spcPct val="90000"/>
            </a:lnSpc>
            <a:spcBef>
              <a:spcPct val="0"/>
            </a:spcBef>
            <a:spcAft>
              <a:spcPct val="35000"/>
            </a:spcAft>
          </a:pPr>
          <a:r>
            <a:rPr lang="zh-CN" altLang="en-US" sz="2800" kern="1200" dirty="0"/>
            <a:t>万吨</a:t>
          </a:r>
        </a:p>
      </dsp:txBody>
      <dsp:txXfrm>
        <a:off x="4089536" y="3800820"/>
        <a:ext cx="1138939" cy="1027034"/>
      </dsp:txXfrm>
    </dsp:sp>
    <dsp:sp modelId="{7793D317-4B9F-4422-8140-A00BA60AD0BC}">
      <dsp:nvSpPr>
        <dsp:cNvPr id="0" name=""/>
        <dsp:cNvSpPr/>
      </dsp:nvSpPr>
      <dsp:spPr>
        <a:xfrm>
          <a:off x="5411778" y="3588115"/>
          <a:ext cx="2416055" cy="14524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800100">
            <a:lnSpc>
              <a:spcPct val="90000"/>
            </a:lnSpc>
            <a:spcBef>
              <a:spcPct val="0"/>
            </a:spcBef>
            <a:spcAft>
              <a:spcPct val="15000"/>
            </a:spcAft>
            <a:buFont typeface="Wingdings" panose="05000000000000000000" pitchFamily="2" charset="2"/>
            <a:buChar char="••"/>
          </a:pPr>
          <a:r>
            <a:rPr lang="zh-CN" altLang="en-US" sz="1800" kern="1200" dirty="0">
              <a:latin typeface="+mn-ea"/>
            </a:rPr>
            <a:t>  重庆市常年主要病虫害发生面积</a:t>
          </a:r>
          <a:r>
            <a:rPr lang="en-US" altLang="en-US" sz="1800" kern="1200" dirty="0">
              <a:latin typeface="+mn-ea"/>
            </a:rPr>
            <a:t>9000</a:t>
          </a:r>
          <a:r>
            <a:rPr lang="zh-CN" altLang="en-US" sz="1800" kern="1200" dirty="0">
              <a:latin typeface="+mn-ea"/>
            </a:rPr>
            <a:t>万亩次，近十年年均损失</a:t>
          </a:r>
          <a:r>
            <a:rPr lang="en-US" altLang="zh-CN" sz="1800" b="1" kern="1200" dirty="0">
              <a:latin typeface="+mn-ea"/>
            </a:rPr>
            <a:t>52</a:t>
          </a:r>
          <a:r>
            <a:rPr lang="zh-CN" altLang="en-US" sz="1800" b="1" kern="1200" dirty="0">
              <a:latin typeface="+mn-ea"/>
            </a:rPr>
            <a:t>万吨。</a:t>
          </a:r>
          <a:endParaRPr lang="zh-CN" altLang="en-US" sz="1800" b="1" kern="1200" dirty="0"/>
        </a:p>
      </dsp:txBody>
      <dsp:txXfrm>
        <a:off x="5411778" y="3588115"/>
        <a:ext cx="2416055" cy="14524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161FBA-11EE-44CD-8154-3319558CC391}">
      <dsp:nvSpPr>
        <dsp:cNvPr id="0" name=""/>
        <dsp:cNvSpPr/>
      </dsp:nvSpPr>
      <dsp:spPr>
        <a:xfrm>
          <a:off x="0" y="0"/>
          <a:ext cx="4214842" cy="4214842"/>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003470-F921-41AA-A389-16B9D0357641}">
      <dsp:nvSpPr>
        <dsp:cNvPr id="0" name=""/>
        <dsp:cNvSpPr/>
      </dsp:nvSpPr>
      <dsp:spPr>
        <a:xfrm>
          <a:off x="2107421" y="0"/>
          <a:ext cx="5179255" cy="4214842"/>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a:solidFill>
                <a:srgbClr val="FF0000"/>
              </a:solidFill>
            </a:rPr>
            <a:t>对农药的依赖度高。</a:t>
          </a:r>
        </a:p>
      </dsp:txBody>
      <dsp:txXfrm>
        <a:off x="2107421" y="0"/>
        <a:ext cx="5179255" cy="1264455"/>
      </dsp:txXfrm>
    </dsp:sp>
    <dsp:sp modelId="{E2DA727B-9A3F-4A63-8581-687BB461B0E9}">
      <dsp:nvSpPr>
        <dsp:cNvPr id="0" name=""/>
        <dsp:cNvSpPr/>
      </dsp:nvSpPr>
      <dsp:spPr>
        <a:xfrm>
          <a:off x="737598" y="1264455"/>
          <a:ext cx="2739644" cy="2739644"/>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BE64AE-1957-4F33-842E-2A59A9309CBD}">
      <dsp:nvSpPr>
        <dsp:cNvPr id="0" name=""/>
        <dsp:cNvSpPr/>
      </dsp:nvSpPr>
      <dsp:spPr>
        <a:xfrm>
          <a:off x="2107421" y="1264455"/>
          <a:ext cx="5179255" cy="2739644"/>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a:solidFill>
                <a:srgbClr val="FF0000"/>
              </a:solidFill>
            </a:rPr>
            <a:t>农药利用率较低。</a:t>
          </a:r>
        </a:p>
      </dsp:txBody>
      <dsp:txXfrm>
        <a:off x="2107421" y="1264455"/>
        <a:ext cx="5179255" cy="1264451"/>
      </dsp:txXfrm>
    </dsp:sp>
    <dsp:sp modelId="{71E6D6D7-A2C8-40FD-85E2-13B4768DE2DB}">
      <dsp:nvSpPr>
        <dsp:cNvPr id="0" name=""/>
        <dsp:cNvSpPr/>
      </dsp:nvSpPr>
      <dsp:spPr>
        <a:xfrm>
          <a:off x="1475195" y="2528906"/>
          <a:ext cx="1264451" cy="1264451"/>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4F2D36-E411-485D-95B9-21B103C72AA9}">
      <dsp:nvSpPr>
        <dsp:cNvPr id="0" name=""/>
        <dsp:cNvSpPr/>
      </dsp:nvSpPr>
      <dsp:spPr>
        <a:xfrm>
          <a:off x="2107421" y="2528906"/>
          <a:ext cx="5179255" cy="1264451"/>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1920" tIns="121920" rIns="121920" bIns="121920" numCol="1" spcCol="1270" anchor="ctr" anchorCtr="0">
          <a:noAutofit/>
        </a:bodyPr>
        <a:lstStyle/>
        <a:p>
          <a:pPr lvl="0" algn="l" defTabSz="1422400">
            <a:lnSpc>
              <a:spcPct val="90000"/>
            </a:lnSpc>
            <a:spcBef>
              <a:spcPct val="0"/>
            </a:spcBef>
            <a:spcAft>
              <a:spcPct val="35000"/>
            </a:spcAft>
          </a:pPr>
          <a:r>
            <a:rPr lang="zh-CN" altLang="en-US" sz="3200" kern="1200" dirty="0">
              <a:solidFill>
                <a:srgbClr val="FF0000"/>
              </a:solidFill>
            </a:rPr>
            <a:t>农药过量使用甚至滥用。</a:t>
          </a:r>
        </a:p>
      </dsp:txBody>
      <dsp:txXfrm>
        <a:off x="2107421" y="2528906"/>
        <a:ext cx="5179255" cy="1264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F043E3-D7EC-43EA-B08B-D84C848CC20C}">
      <dsp:nvSpPr>
        <dsp:cNvPr id="0" name=""/>
        <dsp:cNvSpPr/>
      </dsp:nvSpPr>
      <dsp:spPr>
        <a:xfrm>
          <a:off x="4718251" y="1411315"/>
          <a:ext cx="810481" cy="385715"/>
        </a:xfrm>
        <a:custGeom>
          <a:avLst/>
          <a:gdLst/>
          <a:ahLst/>
          <a:cxnLst/>
          <a:rect l="0" t="0" r="0" b="0"/>
          <a:pathLst>
            <a:path>
              <a:moveTo>
                <a:pt x="0" y="0"/>
              </a:moveTo>
              <a:lnTo>
                <a:pt x="0" y="262853"/>
              </a:lnTo>
              <a:lnTo>
                <a:pt x="810481" y="262853"/>
              </a:lnTo>
              <a:lnTo>
                <a:pt x="810481" y="3857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BAB7752-0C97-43A4-AD94-649E064CB56B}">
      <dsp:nvSpPr>
        <dsp:cNvPr id="0" name=""/>
        <dsp:cNvSpPr/>
      </dsp:nvSpPr>
      <dsp:spPr>
        <a:xfrm>
          <a:off x="3907769" y="2639195"/>
          <a:ext cx="3241926" cy="385715"/>
        </a:xfrm>
        <a:custGeom>
          <a:avLst/>
          <a:gdLst/>
          <a:ahLst/>
          <a:cxnLst/>
          <a:rect l="0" t="0" r="0" b="0"/>
          <a:pathLst>
            <a:path>
              <a:moveTo>
                <a:pt x="0" y="0"/>
              </a:moveTo>
              <a:lnTo>
                <a:pt x="0" y="262853"/>
              </a:lnTo>
              <a:lnTo>
                <a:pt x="3241926" y="262853"/>
              </a:lnTo>
              <a:lnTo>
                <a:pt x="3241926" y="3857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3014BAE-31FC-4637-A430-4151C3B1B4D7}">
      <dsp:nvSpPr>
        <dsp:cNvPr id="0" name=""/>
        <dsp:cNvSpPr/>
      </dsp:nvSpPr>
      <dsp:spPr>
        <a:xfrm>
          <a:off x="3907769" y="2639195"/>
          <a:ext cx="1620963" cy="385715"/>
        </a:xfrm>
        <a:custGeom>
          <a:avLst/>
          <a:gdLst/>
          <a:ahLst/>
          <a:cxnLst/>
          <a:rect l="0" t="0" r="0" b="0"/>
          <a:pathLst>
            <a:path>
              <a:moveTo>
                <a:pt x="0" y="0"/>
              </a:moveTo>
              <a:lnTo>
                <a:pt x="0" y="262853"/>
              </a:lnTo>
              <a:lnTo>
                <a:pt x="1620963" y="262853"/>
              </a:lnTo>
              <a:lnTo>
                <a:pt x="1620963" y="3857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0E32AC-DF2B-44F8-9719-6C1A434B9C74}">
      <dsp:nvSpPr>
        <dsp:cNvPr id="0" name=""/>
        <dsp:cNvSpPr/>
      </dsp:nvSpPr>
      <dsp:spPr>
        <a:xfrm>
          <a:off x="3862049" y="2639195"/>
          <a:ext cx="91440" cy="385715"/>
        </a:xfrm>
        <a:custGeom>
          <a:avLst/>
          <a:gdLst/>
          <a:ahLst/>
          <a:cxnLst/>
          <a:rect l="0" t="0" r="0" b="0"/>
          <a:pathLst>
            <a:path>
              <a:moveTo>
                <a:pt x="45720" y="0"/>
              </a:moveTo>
              <a:lnTo>
                <a:pt x="45720" y="3857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47FF1E-F0F0-4457-AEE2-41F05681D3F9}">
      <dsp:nvSpPr>
        <dsp:cNvPr id="0" name=""/>
        <dsp:cNvSpPr/>
      </dsp:nvSpPr>
      <dsp:spPr>
        <a:xfrm>
          <a:off x="2286806" y="2639195"/>
          <a:ext cx="1620963" cy="385715"/>
        </a:xfrm>
        <a:custGeom>
          <a:avLst/>
          <a:gdLst/>
          <a:ahLst/>
          <a:cxnLst/>
          <a:rect l="0" t="0" r="0" b="0"/>
          <a:pathLst>
            <a:path>
              <a:moveTo>
                <a:pt x="1620963" y="0"/>
              </a:moveTo>
              <a:lnTo>
                <a:pt x="1620963" y="262853"/>
              </a:lnTo>
              <a:lnTo>
                <a:pt x="0" y="262853"/>
              </a:lnTo>
              <a:lnTo>
                <a:pt x="0" y="3857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46EDFA-DB7F-4340-855B-6822E7B5303B}">
      <dsp:nvSpPr>
        <dsp:cNvPr id="0" name=""/>
        <dsp:cNvSpPr/>
      </dsp:nvSpPr>
      <dsp:spPr>
        <a:xfrm>
          <a:off x="665843" y="2639195"/>
          <a:ext cx="3241926" cy="385715"/>
        </a:xfrm>
        <a:custGeom>
          <a:avLst/>
          <a:gdLst/>
          <a:ahLst/>
          <a:cxnLst/>
          <a:rect l="0" t="0" r="0" b="0"/>
          <a:pathLst>
            <a:path>
              <a:moveTo>
                <a:pt x="3241926" y="0"/>
              </a:moveTo>
              <a:lnTo>
                <a:pt x="3241926" y="262853"/>
              </a:lnTo>
              <a:lnTo>
                <a:pt x="0" y="262853"/>
              </a:lnTo>
              <a:lnTo>
                <a:pt x="0" y="385715"/>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740A7A-26C9-4F4B-834B-690A2EDAF6AF}">
      <dsp:nvSpPr>
        <dsp:cNvPr id="0" name=""/>
        <dsp:cNvSpPr/>
      </dsp:nvSpPr>
      <dsp:spPr>
        <a:xfrm>
          <a:off x="3907769" y="1411315"/>
          <a:ext cx="810481" cy="385715"/>
        </a:xfrm>
        <a:custGeom>
          <a:avLst/>
          <a:gdLst/>
          <a:ahLst/>
          <a:cxnLst/>
          <a:rect l="0" t="0" r="0" b="0"/>
          <a:pathLst>
            <a:path>
              <a:moveTo>
                <a:pt x="810481" y="0"/>
              </a:moveTo>
              <a:lnTo>
                <a:pt x="810481" y="262853"/>
              </a:lnTo>
              <a:lnTo>
                <a:pt x="0" y="262853"/>
              </a:lnTo>
              <a:lnTo>
                <a:pt x="0" y="38571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66188C-73FC-4174-AFE0-F5FBB7DDEC41}">
      <dsp:nvSpPr>
        <dsp:cNvPr id="0" name=""/>
        <dsp:cNvSpPr/>
      </dsp:nvSpPr>
      <dsp:spPr>
        <a:xfrm>
          <a:off x="3491762" y="587157"/>
          <a:ext cx="2452978" cy="82415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7F5DB6A-EA4D-4DF0-BA50-33FEB2115FD6}">
      <dsp:nvSpPr>
        <dsp:cNvPr id="0" name=""/>
        <dsp:cNvSpPr/>
      </dsp:nvSpPr>
      <dsp:spPr>
        <a:xfrm>
          <a:off x="3639122" y="727149"/>
          <a:ext cx="2452978" cy="824158"/>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zh-CN" altLang="en-US" sz="2800" b="1" kern="1200" dirty="0"/>
            <a:t>农药毒性</a:t>
          </a:r>
        </a:p>
      </dsp:txBody>
      <dsp:txXfrm>
        <a:off x="3663261" y="751288"/>
        <a:ext cx="2404700" cy="775880"/>
      </dsp:txXfrm>
    </dsp:sp>
    <dsp:sp modelId="{CA6BD014-B5D9-4E07-922E-529C34F8F43E}">
      <dsp:nvSpPr>
        <dsp:cNvPr id="0" name=""/>
        <dsp:cNvSpPr/>
      </dsp:nvSpPr>
      <dsp:spPr>
        <a:xfrm>
          <a:off x="3244648" y="179703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33FFB5-7262-45F2-BED4-0184A82D053D}">
      <dsp:nvSpPr>
        <dsp:cNvPr id="0" name=""/>
        <dsp:cNvSpPr/>
      </dsp:nvSpPr>
      <dsp:spPr>
        <a:xfrm>
          <a:off x="3392008" y="193702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急性毒性</a:t>
          </a:r>
        </a:p>
      </dsp:txBody>
      <dsp:txXfrm>
        <a:off x="3416674" y="1961689"/>
        <a:ext cx="1276910" cy="792832"/>
      </dsp:txXfrm>
    </dsp:sp>
    <dsp:sp modelId="{17DB43ED-CFBA-4C54-B389-F28A19FD0FC3}">
      <dsp:nvSpPr>
        <dsp:cNvPr id="0" name=""/>
        <dsp:cNvSpPr/>
      </dsp:nvSpPr>
      <dsp:spPr>
        <a:xfrm>
          <a:off x="2721" y="302491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5BA6496-81FB-45D7-85E9-C5EE6212DECD}">
      <dsp:nvSpPr>
        <dsp:cNvPr id="0" name=""/>
        <dsp:cNvSpPr/>
      </dsp:nvSpPr>
      <dsp:spPr>
        <a:xfrm>
          <a:off x="150082" y="316490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剧毒</a:t>
          </a:r>
        </a:p>
      </dsp:txBody>
      <dsp:txXfrm>
        <a:off x="174748" y="3189569"/>
        <a:ext cx="1276910" cy="792832"/>
      </dsp:txXfrm>
    </dsp:sp>
    <dsp:sp modelId="{67736547-3A88-4D49-ACE1-AE4F57FC5980}">
      <dsp:nvSpPr>
        <dsp:cNvPr id="0" name=""/>
        <dsp:cNvSpPr/>
      </dsp:nvSpPr>
      <dsp:spPr>
        <a:xfrm>
          <a:off x="1623685" y="302491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3AB112-E008-4C6F-843B-0F4223427586}">
      <dsp:nvSpPr>
        <dsp:cNvPr id="0" name=""/>
        <dsp:cNvSpPr/>
      </dsp:nvSpPr>
      <dsp:spPr>
        <a:xfrm>
          <a:off x="1771045" y="316490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高毒</a:t>
          </a:r>
        </a:p>
      </dsp:txBody>
      <dsp:txXfrm>
        <a:off x="1795711" y="3189569"/>
        <a:ext cx="1276910" cy="792832"/>
      </dsp:txXfrm>
    </dsp:sp>
    <dsp:sp modelId="{05AF25A1-B467-4B23-B75A-DBF1253D5AD6}">
      <dsp:nvSpPr>
        <dsp:cNvPr id="0" name=""/>
        <dsp:cNvSpPr/>
      </dsp:nvSpPr>
      <dsp:spPr>
        <a:xfrm>
          <a:off x="3244648" y="302491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169EE5-CA9A-4DDE-AFE3-6C1BCA866C28}">
      <dsp:nvSpPr>
        <dsp:cNvPr id="0" name=""/>
        <dsp:cNvSpPr/>
      </dsp:nvSpPr>
      <dsp:spPr>
        <a:xfrm>
          <a:off x="3392008" y="316490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中等毒</a:t>
          </a:r>
        </a:p>
      </dsp:txBody>
      <dsp:txXfrm>
        <a:off x="3416674" y="3189569"/>
        <a:ext cx="1276910" cy="792832"/>
      </dsp:txXfrm>
    </dsp:sp>
    <dsp:sp modelId="{C966ECA2-7848-4836-B4CF-50BE10E4D469}">
      <dsp:nvSpPr>
        <dsp:cNvPr id="0" name=""/>
        <dsp:cNvSpPr/>
      </dsp:nvSpPr>
      <dsp:spPr>
        <a:xfrm>
          <a:off x="4865611" y="302491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8EEEA4-9918-4793-9823-6281AE6C027D}">
      <dsp:nvSpPr>
        <dsp:cNvPr id="0" name=""/>
        <dsp:cNvSpPr/>
      </dsp:nvSpPr>
      <dsp:spPr>
        <a:xfrm>
          <a:off x="5012972" y="316490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低毒</a:t>
          </a:r>
        </a:p>
      </dsp:txBody>
      <dsp:txXfrm>
        <a:off x="5037638" y="3189569"/>
        <a:ext cx="1276910" cy="792832"/>
      </dsp:txXfrm>
    </dsp:sp>
    <dsp:sp modelId="{7E0561F6-59D8-4195-834C-AE8F043F59C4}">
      <dsp:nvSpPr>
        <dsp:cNvPr id="0" name=""/>
        <dsp:cNvSpPr/>
      </dsp:nvSpPr>
      <dsp:spPr>
        <a:xfrm>
          <a:off x="6486575" y="302491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C88FF7-BF64-4DA7-835E-36E6CC0FB257}">
      <dsp:nvSpPr>
        <dsp:cNvPr id="0" name=""/>
        <dsp:cNvSpPr/>
      </dsp:nvSpPr>
      <dsp:spPr>
        <a:xfrm>
          <a:off x="6633935" y="316490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微毒</a:t>
          </a:r>
        </a:p>
      </dsp:txBody>
      <dsp:txXfrm>
        <a:off x="6658601" y="3189569"/>
        <a:ext cx="1276910" cy="792832"/>
      </dsp:txXfrm>
    </dsp:sp>
    <dsp:sp modelId="{0D8B94FC-EF07-451F-9FF8-F91D90EBF6D3}">
      <dsp:nvSpPr>
        <dsp:cNvPr id="0" name=""/>
        <dsp:cNvSpPr/>
      </dsp:nvSpPr>
      <dsp:spPr>
        <a:xfrm>
          <a:off x="4865611" y="1797031"/>
          <a:ext cx="1326242" cy="8421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74CFCF-B6F0-449A-940A-6FA61BEA1562}">
      <dsp:nvSpPr>
        <dsp:cNvPr id="0" name=""/>
        <dsp:cNvSpPr/>
      </dsp:nvSpPr>
      <dsp:spPr>
        <a:xfrm>
          <a:off x="5012972" y="1937023"/>
          <a:ext cx="1326242" cy="842164"/>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zh-CN" altLang="en-US" sz="2100" kern="1200" dirty="0"/>
            <a:t>慢性毒性</a:t>
          </a:r>
        </a:p>
      </dsp:txBody>
      <dsp:txXfrm>
        <a:off x="5037638" y="1961689"/>
        <a:ext cx="1276910" cy="7928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13588-B881-49FF-BABD-11134F9FF2E1}">
      <dsp:nvSpPr>
        <dsp:cNvPr id="0" name=""/>
        <dsp:cNvSpPr/>
      </dsp:nvSpPr>
      <dsp:spPr>
        <a:xfrm>
          <a:off x="985609" y="-16037"/>
          <a:ext cx="949040" cy="593150"/>
        </a:xfrm>
        <a:prstGeom prst="swooshArrow">
          <a:avLst>
            <a:gd name="adj1" fmla="val 25000"/>
            <a:gd name="adj2" fmla="val 25000"/>
          </a:avLst>
        </a:prstGeom>
        <a:solidFill>
          <a:schemeClr val="dk2">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BB15DA3D-4321-49B4-8671-CE57D918EECB}">
      <dsp:nvSpPr>
        <dsp:cNvPr id="0" name=""/>
        <dsp:cNvSpPr/>
      </dsp:nvSpPr>
      <dsp:spPr>
        <a:xfrm>
          <a:off x="1709727" y="104252"/>
          <a:ext cx="70228" cy="70228"/>
        </a:xfrm>
        <a:prstGeom prst="ellipse">
          <a:avLst/>
        </a:prstGeom>
        <a:gradFill rotWithShape="0">
          <a:gsLst>
            <a:gs pos="0">
              <a:schemeClr val="lt1">
                <a:hueOff val="0"/>
                <a:satOff val="0"/>
                <a:lumOff val="0"/>
                <a:alphaOff val="0"/>
                <a:shade val="51000"/>
                <a:satMod val="130000"/>
              </a:schemeClr>
            </a:gs>
            <a:gs pos="80000">
              <a:schemeClr val="lt1">
                <a:hueOff val="0"/>
                <a:satOff val="0"/>
                <a:lumOff val="0"/>
                <a:alphaOff val="0"/>
                <a:shade val="93000"/>
                <a:satMod val="130000"/>
              </a:schemeClr>
            </a:gs>
            <a:gs pos="100000">
              <a:schemeClr val="l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72076763-D8F9-433D-A77E-DCA74418AEA8}">
      <dsp:nvSpPr>
        <dsp:cNvPr id="0" name=""/>
        <dsp:cNvSpPr/>
      </dsp:nvSpPr>
      <dsp:spPr>
        <a:xfrm>
          <a:off x="107849" y="107291"/>
          <a:ext cx="2701894" cy="501896"/>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37213" bIns="0" numCol="1" spcCol="1270" anchor="t" anchorCtr="0">
          <a:noAutofit/>
        </a:bodyPr>
        <a:lstStyle/>
        <a:p>
          <a:pPr lvl="0" algn="r" defTabSz="800100">
            <a:lnSpc>
              <a:spcPct val="90000"/>
            </a:lnSpc>
            <a:spcBef>
              <a:spcPct val="0"/>
            </a:spcBef>
            <a:spcAft>
              <a:spcPct val="35000"/>
            </a:spcAft>
          </a:pPr>
          <a:r>
            <a:rPr lang="zh-CN" altLang="en-US" sz="1800" b="1" kern="1200" dirty="0">
              <a:solidFill>
                <a:srgbClr val="7030A0"/>
              </a:solidFill>
            </a:rPr>
            <a:t>分级标准：致死中量（</a:t>
          </a:r>
          <a:r>
            <a:rPr lang="en-US" altLang="zh-CN" sz="1800" b="1" kern="1200" dirty="0">
              <a:solidFill>
                <a:srgbClr val="7030A0"/>
              </a:solidFill>
            </a:rPr>
            <a:t>LD</a:t>
          </a:r>
          <a:r>
            <a:rPr lang="en-US" altLang="zh-CN" sz="1800" b="1" kern="1200" baseline="-25000" dirty="0">
              <a:solidFill>
                <a:srgbClr val="7030A0"/>
              </a:solidFill>
            </a:rPr>
            <a:t>50</a:t>
          </a:r>
          <a:r>
            <a:rPr lang="zh-CN" altLang="en-US" sz="1800" b="1" kern="1200" dirty="0">
              <a:solidFill>
                <a:srgbClr val="7030A0"/>
              </a:solidFill>
            </a:rPr>
            <a:t>）</a:t>
          </a:r>
        </a:p>
      </dsp:txBody>
      <dsp:txXfrm>
        <a:off x="132350" y="131792"/>
        <a:ext cx="2652892" cy="452894"/>
      </dsp:txXfrm>
    </dsp:sp>
  </dsp:spTree>
</dsp:drawing>
</file>

<file path=ppt/diagrams/layout1.xml><?xml version="1.0" encoding="utf-8"?>
<dgm:layoutDef xmlns:dgm="http://schemas.openxmlformats.org/drawingml/2006/diagram" xmlns:a="http://schemas.openxmlformats.org/drawingml/2006/main" uniqueId="urn:microsoft.com/office/officeart/2005/8/layout/radial2#1">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rSet qsTypeId="urn:microsoft.com/office/officeart/2005/8/quickstyle/simple5"/>
        </dgm:pt>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srcNode" val="background"/>
                    <dgm:param type="dstNode" val="background2"/>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srcNode" val="background2"/>
                            <dgm:param type="dstNode" val="background3"/>
                            <dgm:param type="dim" val="1D"/>
                            <dgm:param type="endSty" val="noArr"/>
                            <dgm:param type="connRout" val="bend"/>
                            <dgm:param type="begPts" val="bCtr"/>
                            <dgm:param type="endPts" val="tCtr"/>
                            <dgm:param type="bendPt" val="end"/>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srcNode" val="background3"/>
                                        <dgm:param type="dstNode" val="background4"/>
                                        <dgm:param type="dim" val="1D"/>
                                        <dgm:param type="endSty" val="noArr"/>
                                        <dgm:param type="connRout" val="bend"/>
                                        <dgm:param type="begPts" val="bCtr"/>
                                        <dgm:param type="endPts" val="tCtr"/>
                                        <dgm:param type="bendPt" val="end"/>
                                      </dgm:alg>
                                    </dgm:if>
                                    <dgm:else name="Name26">
                                      <dgm:alg type="conn">
                                        <dgm:param type="srcNode" val="background4"/>
                                        <dgm:param type="dstNode" val="background4"/>
                                        <dgm:param type="dim" val="1D"/>
                                        <dgm:param type="endSty" val="noArr"/>
                                        <dgm:param type="connRout" val="bend"/>
                                        <dgm:param type="begPts" val="bCtr"/>
                                        <dgm:param type="endPts" val="tCtr"/>
                                        <dgm:param type="bendPt" val="end"/>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1">
  <dgm:title val=""/>
  <dgm:desc val=""/>
  <dgm:catLst>
    <dgm:cat type="process" pri="2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parTxLTRAlign" val="r"/>
                    <dgm:param type="parTxRTLAlign" val="r"/>
                    <dgm:param type="txAnchorVert" val="t"/>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parTxLTRAlign" val="l"/>
                            <dgm:param type="parTxRTLAlign" val="r"/>
                            <dgm:param type="txAnchorVert" val="t"/>
                          </dgm:alg>
                        </dgm:if>
                        <dgm:else name="Name15">
                          <dgm:alg type="tx">
                            <dgm:param type="parTxLTRAlign" val="l"/>
                            <dgm:param type="parTxRTLAlign" val="l"/>
                            <dgm:param type="txAnchorVert" val="t"/>
                          </dgm:alg>
                        </dgm:else>
                      </dgm:choose>
                    </dgm:if>
                    <dgm:else name="Name16">
                      <dgm:choose name="Name17">
                        <dgm:if name="Name18" axis="root des" ptType="all node" func="maxDepth" op="gt" val="1">
                          <dgm:alg type="tx">
                            <dgm:param type="parTxLTRAlign" val="l"/>
                            <dgm:param type="parTxRTLAlign" val="r"/>
                            <dgm:param type="txAnchorVertCh" val="b"/>
                            <dgm:param type="txAnchorVert" val="b"/>
                          </dgm:alg>
                        </dgm:if>
                        <dgm:else name="Name1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parTxLTRAlign" val="l"/>
                            <dgm:param type="parTxRTLAlign" val="r"/>
                            <dgm:param type="txAnchorVert" val="t"/>
                          </dgm:alg>
                        </dgm:if>
                        <dgm:else name="Name28">
                          <dgm:alg type="tx">
                            <dgm:param type="parTxLTRAlign" val="l"/>
                            <dgm:param type="parTxRTLAlign" val="l"/>
                            <dgm:param type="txAnchorVert" val="t"/>
                          </dgm:alg>
                        </dgm:else>
                      </dgm:choose>
                    </dgm:if>
                    <dgm:else name="Name29">
                      <dgm:choose name="Name30">
                        <dgm:if name="Name31" axis="root des" ptType="all node" func="maxDepth" op="gt" val="1">
                          <dgm:alg type="tx">
                            <dgm:param type="parTxLTRAlign" val="l"/>
                            <dgm:param type="parTxRTLAlign" val="r"/>
                            <dgm:param type="txAnchorVertCh" val="b"/>
                            <dgm:param type="txAnchorVert" val="b"/>
                          </dgm:alg>
                        </dgm:if>
                        <dgm:else name="Name3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parTxLTRAlign" val="l"/>
                            <dgm:param type="parTxRTLAlign" val="r"/>
                            <dgm:param type="txAnchorVert" val="t"/>
                          </dgm:alg>
                        </dgm:if>
                        <dgm:else name="Name45">
                          <dgm:alg type="tx">
                            <dgm:param type="parTxLTRAlign" val="l"/>
                            <dgm:param type="parTxRTLAlign" val="l"/>
                            <dgm:param type="txAnchorVert" val="t"/>
                          </dgm:alg>
                        </dgm:else>
                      </dgm:choose>
                    </dgm:if>
                    <dgm:else name="Name46">
                      <dgm:choose name="Name47">
                        <dgm:if name="Name48" axis="root des" ptType="all node" func="maxDepth" op="gt" val="1">
                          <dgm:alg type="tx">
                            <dgm:param type="parTxLTRAlign" val="l"/>
                            <dgm:param type="parTxRTLAlign" val="r"/>
                            <dgm:param type="txAnchorVertCh" val="b"/>
                            <dgm:param type="txAnchorVert" val="b"/>
                          </dgm:alg>
                        </dgm:if>
                        <dgm:else name="Name49">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parTxLTRAlign" val="l"/>
                            <dgm:param type="parTxRTLAlign" val="r"/>
                            <dgm:param type="txAnchorVert" val="t"/>
                          </dgm:alg>
                        </dgm:if>
                        <dgm:else name="Name58">
                          <dgm:alg type="tx">
                            <dgm:param type="parTxLTRAlign" val="l"/>
                            <dgm:param type="parTxRTLAlign" val="l"/>
                            <dgm:param type="txAnchorVert" val="t"/>
                          </dgm:alg>
                        </dgm:else>
                      </dgm:choose>
                    </dgm:if>
                    <dgm:else name="Name59">
                      <dgm:choose name="Name60">
                        <dgm:if name="Name61" axis="root des" ptType="all node" func="maxDepth" op="gt" val="1">
                          <dgm:alg type="tx">
                            <dgm:param type="parTxLTRAlign" val="l"/>
                            <dgm:param type="parTxRTLAlign" val="r"/>
                            <dgm:param type="txAnchorVertCh" val="b"/>
                            <dgm:param type="txAnchorVert" val="b"/>
                          </dgm:alg>
                        </dgm:if>
                        <dgm:else name="Name6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parTxLTRAlign" val="l"/>
                            <dgm:param type="parTxRTLAlign" val="r"/>
                            <dgm:param type="txAnchorVert" val="t"/>
                          </dgm:alg>
                        </dgm:if>
                        <dgm:else name="Name71">
                          <dgm:alg type="tx">
                            <dgm:param type="parTxLTRAlign" val="l"/>
                            <dgm:param type="parTxRTLAlign" val="l"/>
                            <dgm:param type="txAnchorVert" val="t"/>
                          </dgm:alg>
                        </dgm:else>
                      </dgm:choose>
                    </dgm:if>
                    <dgm:else name="Name72">
                      <dgm:choose name="Name73">
                        <dgm:if name="Name74" axis="root des" ptType="all node" func="maxDepth" op="gt" val="1">
                          <dgm:alg type="tx">
                            <dgm:param type="parTxLTRAlign" val="l"/>
                            <dgm:param type="parTxRTLAlign" val="r"/>
                            <dgm:param type="txAnchorVertCh" val="b"/>
                            <dgm:param type="txAnchorVert" val="b"/>
                          </dgm:alg>
                        </dgm:if>
                        <dgm:else name="Name7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param type="txAnchorVert" val="t"/>
                          </dgm:alg>
                        </dgm:if>
                        <dgm:else name="Name88">
                          <dgm:alg type="tx">
                            <dgm:param type="parTxLTRAlign" val="l"/>
                            <dgm:param type="parTxRTLAlign" val="l"/>
                            <dgm:param type="txAnchorVert" val="t"/>
                          </dgm:alg>
                        </dgm:else>
                      </dgm:choose>
                    </dgm:if>
                    <dgm:else name="Name89">
                      <dgm:choose name="Name90">
                        <dgm:if name="Name91" axis="root des" ptType="all node" func="maxDepth" op="gt" val="1">
                          <dgm:alg type="tx">
                            <dgm:param type="parTxLTRAlign" val="l"/>
                            <dgm:param type="parTxRTLAlign" val="r"/>
                            <dgm:param type="txAnchorVertCh" val="b"/>
                            <dgm:param type="txAnchorVert" val="b"/>
                          </dgm:alg>
                        </dgm:if>
                        <dgm:else name="Name92">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parTxLTRAlign" val="l"/>
                            <dgm:param type="parTxRTLAlign" val="r"/>
                            <dgm:param type="txAnchorVert" val="t"/>
                          </dgm:alg>
                        </dgm:if>
                        <dgm:else name="Name101">
                          <dgm:alg type="tx">
                            <dgm:param type="parTxLTRAlign" val="l"/>
                            <dgm:param type="parTxRTLAlign" val="l"/>
                            <dgm:param type="txAnchorVert" val="t"/>
                          </dgm:alg>
                        </dgm:else>
                      </dgm:choose>
                    </dgm:if>
                    <dgm:else name="Name102">
                      <dgm:choose name="Name103">
                        <dgm:if name="Name104" axis="root des" ptType="all node" func="maxDepth" op="gt" val="1">
                          <dgm:alg type="tx">
                            <dgm:param type="parTxLTRAlign" val="l"/>
                            <dgm:param type="parTxRTLAlign" val="r"/>
                            <dgm:param type="txAnchorVertCh" val="b"/>
                            <dgm:param type="txAnchorVert" val="b"/>
                          </dgm:alg>
                        </dgm:if>
                        <dgm:else name="Name105">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parTxLTRAlign" val="l"/>
                            <dgm:param type="parTxRTLAlign" val="r"/>
                            <dgm:param type="txAnchorVert" val="t"/>
                          </dgm:alg>
                        </dgm:if>
                        <dgm:else name="Name114">
                          <dgm:alg type="tx">
                            <dgm:param type="parTxLTRAlign" val="l"/>
                            <dgm:param type="parTxRTLAlign" val="l"/>
                            <dgm:param type="txAnchorVert" val="t"/>
                          </dgm:alg>
                        </dgm:else>
                      </dgm:choose>
                    </dgm:if>
                    <dgm:else name="Name115">
                      <dgm:choose name="Name116">
                        <dgm:if name="Name117" axis="root des" ptType="all node" func="maxDepth" op="gt" val="1">
                          <dgm:alg type="tx">
                            <dgm:param type="parTxLTRAlign" val="l"/>
                            <dgm:param type="parTxRTLAlign" val="r"/>
                            <dgm:param type="txAnchorVertCh" val="b"/>
                            <dgm:param type="txAnchorVert" val="b"/>
                          </dgm:alg>
                        </dgm:if>
                        <dgm:else name="Name11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parTxLTRAlign" val="l"/>
                            <dgm:param type="parTxRTLAlign" val="r"/>
                            <dgm:param type="txAnchorVert" val="t"/>
                          </dgm:alg>
                        </dgm:if>
                        <dgm:else name="Name127">
                          <dgm:alg type="tx">
                            <dgm:param type="parTxLTRAlign" val="l"/>
                            <dgm:param type="parTxRTLAlign" val="l"/>
                            <dgm:param type="txAnchorVert" val="t"/>
                          </dgm:alg>
                        </dgm:else>
                      </dgm:choose>
                    </dgm:if>
                    <dgm:else name="Name128">
                      <dgm:choose name="Name129">
                        <dgm:if name="Name130" axis="root des" ptType="all node" func="maxDepth" op="gt" val="1">
                          <dgm:alg type="tx">
                            <dgm:param type="parTxLTRAlign" val="l"/>
                            <dgm:param type="parTxRTLAlign" val="r"/>
                            <dgm:param type="txAnchorVertCh" val="b"/>
                            <dgm:param type="txAnchorVert" val="b"/>
                          </dgm:alg>
                        </dgm:if>
                        <dgm:else name="Name13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parTxLTRAlign" val="l"/>
                            <dgm:param type="parTxRTLAlign" val="r"/>
                            <dgm:param type="txAnchorVert" val="t"/>
                          </dgm:alg>
                        </dgm:if>
                        <dgm:else name="Name144">
                          <dgm:alg type="tx">
                            <dgm:param type="parTxLTRAlign" val="l"/>
                            <dgm:param type="parTxRTLAlign" val="l"/>
                            <dgm:param type="txAnchorVert" val="t"/>
                          </dgm:alg>
                        </dgm:else>
                      </dgm:choose>
                    </dgm:if>
                    <dgm:else name="Name145">
                      <dgm:choose name="Name146">
                        <dgm:if name="Name147" axis="root des" ptType="all node" func="maxDepth" op="gt" val="1">
                          <dgm:alg type="tx">
                            <dgm:param type="parTxLTRAlign" val="l"/>
                            <dgm:param type="parTxRTLAlign" val="r"/>
                            <dgm:param type="txAnchorVertCh" val="b"/>
                            <dgm:param type="txAnchorVert" val="b"/>
                          </dgm:alg>
                        </dgm:if>
                        <dgm:else name="Name148">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parTxLTRAlign" val="l"/>
                            <dgm:param type="parTxRTLAlign" val="r"/>
                            <dgm:param type="txAnchorVert" val="t"/>
                          </dgm:alg>
                        </dgm:if>
                        <dgm:else name="Name157">
                          <dgm:alg type="tx">
                            <dgm:param type="parTxLTRAlign" val="l"/>
                            <dgm:param type="parTxRTLAlign" val="l"/>
                            <dgm:param type="txAnchorVert" val="t"/>
                          </dgm:alg>
                        </dgm:else>
                      </dgm:choose>
                    </dgm:if>
                    <dgm:else name="Name158">
                      <dgm:choose name="Name159">
                        <dgm:if name="Name160" axis="root des" ptType="all node" func="maxDepth" op="gt" val="1">
                          <dgm:alg type="tx">
                            <dgm:param type="parTxLTRAlign" val="l"/>
                            <dgm:param type="parTxRTLAlign" val="r"/>
                            <dgm:param type="txAnchorVertCh" val="b"/>
                            <dgm:param type="txAnchorVert" val="b"/>
                          </dgm:alg>
                        </dgm:if>
                        <dgm:else name="Name161">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parTxLTRAlign" val="l"/>
                            <dgm:param type="parTxRTLAlign" val="r"/>
                            <dgm:param type="txAnchorVert" val="t"/>
                          </dgm:alg>
                        </dgm:if>
                        <dgm:else name="Name170">
                          <dgm:alg type="tx">
                            <dgm:param type="parTxLTRAlign" val="l"/>
                            <dgm:param type="parTxRTLAlign" val="l"/>
                            <dgm:param type="txAnchorVert" val="t"/>
                          </dgm:alg>
                        </dgm:else>
                      </dgm:choose>
                    </dgm:if>
                    <dgm:else name="Name171">
                      <dgm:choose name="Name172">
                        <dgm:if name="Name173" axis="root des" ptType="all node" func="maxDepth" op="gt" val="1">
                          <dgm:alg type="tx">
                            <dgm:param type="parTxLTRAlign" val="l"/>
                            <dgm:param type="parTxRTLAlign" val="r"/>
                            <dgm:param type="txAnchorVertCh" val="b"/>
                            <dgm:param type="txAnchorVert" val="b"/>
                          </dgm:alg>
                        </dgm:if>
                        <dgm:else name="Name174">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parTxLTRAlign" val="l"/>
                            <dgm:param type="parTxRTLAlign" val="r"/>
                            <dgm:param type="txAnchorVert" val="t"/>
                          </dgm:alg>
                        </dgm:if>
                        <dgm:else name="Name183">
                          <dgm:alg type="tx">
                            <dgm:param type="parTxLTRAlign" val="l"/>
                            <dgm:param type="parTxRTLAlign" val="l"/>
                            <dgm:param type="txAnchorVert" val="t"/>
                          </dgm:alg>
                        </dgm:else>
                      </dgm:choose>
                    </dgm:if>
                    <dgm:else name="Name184">
                      <dgm:choose name="Name185">
                        <dgm:if name="Name186" axis="root des" ptType="all node" func="maxDepth" op="gt" val="1">
                          <dgm:alg type="tx">
                            <dgm:param type="parTxLTRAlign" val="l"/>
                            <dgm:param type="parTxRTLAlign" val="r"/>
                            <dgm:param type="txAnchorVertCh" val="b"/>
                            <dgm:param type="txAnchorVert" val="b"/>
                          </dgm:alg>
                        </dgm:if>
                        <dgm:else name="Name187">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parTxLTRAlign" val="l"/>
                            <dgm:param type="parTxRTLAlign" val="r"/>
                            <dgm:param type="txAnchorVert" val="t"/>
                          </dgm:alg>
                        </dgm:if>
                        <dgm:else name="Name196">
                          <dgm:alg type="tx">
                            <dgm:param type="parTxLTRAlign" val="l"/>
                            <dgm:param type="parTxRTLAlign" val="l"/>
                            <dgm:param type="txAnchorVert" val="t"/>
                          </dgm:alg>
                        </dgm:else>
                      </dgm:choose>
                    </dgm:if>
                    <dgm:else name="Name197">
                      <dgm:choose name="Name198">
                        <dgm:if name="Name199" axis="root des" ptType="all node" func="maxDepth" op="gt" val="1">
                          <dgm:alg type="tx">
                            <dgm:param type="parTxLTRAlign" val="l"/>
                            <dgm:param type="parTxRTLAlign" val="r"/>
                            <dgm:param type="txAnchorVertCh" val="b"/>
                            <dgm:param type="txAnchorVert" val="b"/>
                          </dgm:alg>
                        </dgm:if>
                        <dgm:else name="Name200">
                          <dgm:alg type="tx">
                            <dgm:param type="parTxLTRAlign" val="r"/>
                            <dgm:param type="parTxRTLAlign" val="r"/>
                            <dgm:param type="txAnchorVert" val="b"/>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696E88-0C31-4866-80BF-0326F8B581AD}" type="datetimeFigureOut">
              <a:rPr lang="zh-CN" altLang="en-US" smtClean="0"/>
              <a:pPr/>
              <a:t>2020-11-18</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B79EBB-DDD9-4A29-80CD-698C105EF30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B79EBB-DDD9-4A29-80CD-698C105EF30F}"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p:nvPr>
        </p:nvSpPr>
        <p:spPr/>
      </p:sp>
      <p:sp>
        <p:nvSpPr>
          <p:cNvPr id="37891" name="备注占位符 2"/>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37892" name="灯片编号占位符 3"/>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1EC06FF6-AE6B-4C47-B3F8-E1C87C04B033}" type="slidenum">
              <a:rPr lang="en-US" altLang="zh-CN" smtClean="0">
                <a:latin typeface="Arial" panose="020B0604020202020204" pitchFamily="34" charset="0"/>
              </a:rPr>
              <a:pPr/>
              <a:t>13</a:t>
            </a:fld>
            <a:endParaRPr lang="en-US" altLang="zh-CN" smtClean="0">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ChangeArrowheads="1" noTextEdit="1"/>
          </p:cNvSpPr>
          <p:nvPr>
            <p:ph type="sldImg"/>
          </p:nvPr>
        </p:nvSpPr>
        <p:spPr/>
      </p:sp>
      <p:sp>
        <p:nvSpPr>
          <p:cNvPr id="41987" name="备注占位符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6DDB2056-E3BC-4C29-8F09-F32971B6389B}" type="slidenum">
              <a:rPr lang="en-US" altLang="zh-CN" smtClean="0">
                <a:latin typeface="Arial" panose="020B0604020202020204" pitchFamily="34" charset="0"/>
              </a:rPr>
              <a:pPr/>
              <a:t>14</a:t>
            </a:fld>
            <a:endParaRPr lang="en-US" altLang="zh-CN" smtClean="0">
              <a:latin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ChangeArrowheads="1" noTextEdit="1"/>
          </p:cNvSpPr>
          <p:nvPr>
            <p:ph type="sldImg"/>
          </p:nvPr>
        </p:nvSpPr>
        <p:spPr/>
      </p:sp>
      <p:sp>
        <p:nvSpPr>
          <p:cNvPr id="55299" name="备注占位符 2"/>
          <p:cNvSpPr>
            <a:spLocks noGrp="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55300" name="灯片编号占位符 3"/>
          <p:cNvSpPr>
            <a:spLocks noGrp="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38A68179-7D08-4711-87B8-8DB3FC49E643}" type="slidenum">
              <a:rPr lang="en-US" altLang="zh-CN" smtClean="0">
                <a:latin typeface="Arial" panose="020B0604020202020204" pitchFamily="34" charset="0"/>
              </a:rPr>
              <a:pPr/>
              <a:t>23</a:t>
            </a:fld>
            <a:endParaRPr lang="en-US" altLang="zh-CN"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p:nvPr>
        </p:nvSpPr>
        <p:spPr/>
      </p:sp>
      <p:sp>
        <p:nvSpPr>
          <p:cNvPr id="25603" name="备注占位符 2"/>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25604" name="灯片编号占位符 3"/>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5C6EC22A-8F90-4B4D-8E2C-03938729E6AE}" type="slidenum">
              <a:rPr lang="en-US" altLang="zh-CN" smtClean="0">
                <a:latin typeface="Arial" panose="020B0604020202020204" pitchFamily="34" charset="0"/>
              </a:rPr>
              <a:pPr/>
              <a:t>35</a:t>
            </a:fld>
            <a:endParaRPr lang="en-US" altLang="zh-CN"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ChangeArrowheads="1" noTextEdit="1"/>
          </p:cNvSpPr>
          <p:nvPr>
            <p:ph type="sldImg"/>
          </p:nvPr>
        </p:nvSpPr>
        <p:spPr/>
      </p:sp>
      <p:sp>
        <p:nvSpPr>
          <p:cNvPr id="71683" name="备注占位符 2"/>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71684" name="灯片编号占位符 3"/>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9EE15267-6099-4198-81F2-AE7C21CCF913}" type="slidenum">
              <a:rPr lang="en-US" altLang="zh-CN" smtClean="0">
                <a:latin typeface="Arial" panose="020B0604020202020204" pitchFamily="34" charset="0"/>
              </a:rPr>
              <a:pPr/>
              <a:t>37</a:t>
            </a:fld>
            <a:endParaRPr lang="en-US" altLang="zh-CN" smtClean="0">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B79EBB-DDD9-4A29-80CD-698C105EF30F}" type="slidenum">
              <a:rPr lang="zh-CN" altLang="en-US" smtClean="0"/>
              <a:pPr/>
              <a:t>50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ChangeArrowheads="1" noTextEdit="1"/>
          </p:cNvSpPr>
          <p:nvPr>
            <p:ph type="sldImg"/>
          </p:nvPr>
        </p:nvSpPr>
        <p:spPr/>
      </p:sp>
      <p:sp>
        <p:nvSpPr>
          <p:cNvPr id="64515" name="备注占位符 2"/>
          <p:cNvSpPr>
            <a:spLocks noGrp="1" noChangeArrowheads="1"/>
          </p:cNvSpPr>
          <p:nvPr>
            <p:ph type="body" idx="1"/>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zh-CN" altLang="en-US" smtClean="0"/>
          </a:p>
        </p:txBody>
      </p:sp>
      <p:sp>
        <p:nvSpPr>
          <p:cNvPr id="64516" name="灯片编号占位符 3"/>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fld id="{CAA4E578-BA64-41F0-97EF-F463A06296BD}" type="slidenum">
              <a:rPr lang="en-US" altLang="zh-CN" smtClean="0">
                <a:latin typeface="Arial" panose="020B0604020202020204" pitchFamily="34" charset="0"/>
              </a:rPr>
              <a:pPr/>
              <a:t>54</a:t>
            </a:fld>
            <a:endParaRPr lang="en-US" altLang="zh-CN"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diagramLayout" Target="../diagrams/layout3.xml"/><Relationship Id="rId7" Type="http://schemas.openxmlformats.org/officeDocument/2006/relationships/diagramLayout" Target="../diagrams/layout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openxmlformats.org/officeDocument/2006/relationships/diagramData" Target="../diagrams/data4.xml"/><Relationship Id="rId11" Type="http://schemas.microsoft.com/office/2007/relationships/diagramDrawing" Target="../diagrams/drawing4.xml"/><Relationship Id="rId5" Type="http://schemas.openxmlformats.org/officeDocument/2006/relationships/diagramColors" Target="../diagrams/colors3.xml"/><Relationship Id="rId10" Type="http://schemas.microsoft.com/office/2007/relationships/diagramDrawing" Target="../diagrams/drawing3.xml"/><Relationship Id="rId4" Type="http://schemas.openxmlformats.org/officeDocument/2006/relationships/diagramQuickStyle" Target="../diagrams/quickStyle3.xml"/><Relationship Id="rId9" Type="http://schemas.openxmlformats.org/officeDocument/2006/relationships/diagramColors" Target="../diagrams/colors4.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NUL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360" y="1470025"/>
            <a:ext cx="8592820" cy="1470025"/>
          </a:xfrm>
        </p:spPr>
        <p:txBody>
          <a:bodyPr>
            <a:normAutofit fontScale="90000"/>
          </a:bodyPr>
          <a:lstStyle/>
          <a:p>
            <a:pPr algn="l"/>
            <a:r>
              <a:rPr lang="en-US" altLang="zh-CN" sz="4800" dirty="0" smtClean="0">
                <a:gradFill>
                  <a:gsLst>
                    <a:gs pos="0">
                      <a:srgbClr val="14CD68"/>
                    </a:gs>
                    <a:gs pos="100000">
                      <a:srgbClr val="035C7D"/>
                    </a:gs>
                  </a:gsLst>
                  <a:lin scaled="0"/>
                </a:gradFill>
              </a:rPr>
              <a:t>       </a:t>
            </a:r>
            <a:r>
              <a:rPr lang="zh-CN" altLang="en-US" sz="4800" dirty="0" smtClean="0">
                <a:gradFill>
                  <a:gsLst>
                    <a:gs pos="0">
                      <a:srgbClr val="14CD68"/>
                    </a:gs>
                    <a:gs pos="100000">
                      <a:srgbClr val="035C7D"/>
                    </a:gs>
                  </a:gsLst>
                  <a:lin scaled="0"/>
                </a:gradFill>
              </a:rPr>
              <a:t>化肥</a:t>
            </a:r>
            <a:r>
              <a:rPr lang="zh-CN" altLang="en-US" sz="4800" dirty="0">
                <a:gradFill>
                  <a:gsLst>
                    <a:gs pos="0">
                      <a:srgbClr val="14CD68"/>
                    </a:gs>
                    <a:gs pos="100000">
                      <a:srgbClr val="035C7D"/>
                    </a:gs>
                  </a:gsLst>
                  <a:lin scaled="0"/>
                </a:gradFill>
              </a:rPr>
              <a:t>农药</a:t>
            </a:r>
            <a:r>
              <a:rPr lang="zh-CN" altLang="en-US" sz="4800" dirty="0" smtClean="0">
                <a:gradFill>
                  <a:gsLst>
                    <a:gs pos="0">
                      <a:srgbClr val="14CD68"/>
                    </a:gs>
                    <a:gs pos="100000">
                      <a:srgbClr val="035C7D"/>
                    </a:gs>
                  </a:gsLst>
                  <a:lin scaled="0"/>
                </a:gradFill>
              </a:rPr>
              <a:t>减量增效技术</a:t>
            </a:r>
            <a:r>
              <a:rPr lang="en-US" altLang="zh-CN" sz="4800" dirty="0" smtClean="0">
                <a:gradFill>
                  <a:gsLst>
                    <a:gs pos="0">
                      <a:srgbClr val="14CD68"/>
                    </a:gs>
                    <a:gs pos="100000">
                      <a:srgbClr val="035C7D"/>
                    </a:gs>
                  </a:gsLst>
                  <a:lin scaled="0"/>
                </a:gradFill>
              </a:rPr>
              <a:t/>
            </a:r>
            <a:br>
              <a:rPr lang="en-US" altLang="zh-CN" sz="4800" dirty="0" smtClean="0">
                <a:gradFill>
                  <a:gsLst>
                    <a:gs pos="0">
                      <a:srgbClr val="14CD68"/>
                    </a:gs>
                    <a:gs pos="100000">
                      <a:srgbClr val="035C7D"/>
                    </a:gs>
                  </a:gsLst>
                  <a:lin scaled="0"/>
                </a:gradFill>
              </a:rPr>
            </a:br>
            <a:r>
              <a:rPr lang="en-US" altLang="zh-CN" sz="4800" dirty="0" smtClean="0">
                <a:gradFill>
                  <a:gsLst>
                    <a:gs pos="0">
                      <a:srgbClr val="14CD68"/>
                    </a:gs>
                    <a:gs pos="100000">
                      <a:srgbClr val="035C7D"/>
                    </a:gs>
                  </a:gsLst>
                  <a:lin scaled="0"/>
                </a:gradFill>
              </a:rPr>
              <a:t>               </a:t>
            </a:r>
            <a:r>
              <a:rPr lang="zh-CN" altLang="en-US" sz="4800" dirty="0" smtClean="0">
                <a:gradFill>
                  <a:gsLst>
                    <a:gs pos="0">
                      <a:srgbClr val="14CD68"/>
                    </a:gs>
                    <a:gs pos="100000">
                      <a:srgbClr val="035C7D"/>
                    </a:gs>
                  </a:gsLst>
                  <a:lin scaled="0"/>
                </a:gradFill>
              </a:rPr>
              <a:t>助力农业高质量绿色发展</a:t>
            </a:r>
          </a:p>
        </p:txBody>
      </p:sp>
      <p:sp>
        <p:nvSpPr>
          <p:cNvPr id="3" name="副标题 2"/>
          <p:cNvSpPr>
            <a:spLocks noGrp="1"/>
          </p:cNvSpPr>
          <p:nvPr>
            <p:ph type="subTitle" idx="1"/>
          </p:nvPr>
        </p:nvSpPr>
        <p:spPr>
          <a:xfrm>
            <a:off x="1371600" y="3872230"/>
            <a:ext cx="6400800" cy="1752600"/>
          </a:xfrm>
        </p:spPr>
        <p:txBody>
          <a:bodyPr/>
          <a:lstStyle/>
          <a:p>
            <a:r>
              <a:rPr lang="zh-CN" altLang="en-US" dirty="0" smtClean="0">
                <a:solidFill>
                  <a:schemeClr val="tx1"/>
                </a:solidFill>
              </a:rPr>
              <a:t>涪陵区农业技术推广站</a:t>
            </a:r>
          </a:p>
          <a:p>
            <a:endParaRPr lang="zh-CN" altLang="en-US" dirty="0" smtClean="0">
              <a:solidFill>
                <a:schemeClr val="tx1"/>
              </a:solidFill>
            </a:endParaRPr>
          </a:p>
          <a:p>
            <a:r>
              <a:rPr lang="zh-CN" altLang="en-US" dirty="0" smtClean="0">
                <a:solidFill>
                  <a:schemeClr val="tx1"/>
                </a:solidFill>
              </a:rPr>
              <a:t>郑    军    高级农艺师</a:t>
            </a:r>
            <a:endParaRPr lang="en-US" altLang="zh-CN" dirty="0" smtClean="0">
              <a:solidFill>
                <a:schemeClr val="tx1"/>
              </a:solidFill>
            </a:endParaRPr>
          </a:p>
          <a:p>
            <a:endParaRPr lang="zh-CN" alt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2" name="图片 1"/>
          <p:cNvPicPr>
            <a:picLocks noChangeAspect="1"/>
          </p:cNvPicPr>
          <p:nvPr/>
        </p:nvPicPr>
        <p:blipFill>
          <a:blip r:embed="rId2"/>
          <a:stretch>
            <a:fillRect/>
          </a:stretch>
        </p:blipFill>
        <p:spPr>
          <a:xfrm>
            <a:off x="323528" y="2488203"/>
            <a:ext cx="8274374" cy="3528392"/>
          </a:xfrm>
          <a:prstGeom prst="rect">
            <a:avLst/>
          </a:prstGeom>
        </p:spPr>
      </p:pic>
      <p:sp>
        <p:nvSpPr>
          <p:cNvPr id="5" name="标题 1"/>
          <p:cNvSpPr>
            <a:spLocks noGrp="1"/>
          </p:cNvSpPr>
          <p:nvPr>
            <p:ph type="title"/>
          </p:nvPr>
        </p:nvSpPr>
        <p:spPr>
          <a:xfrm>
            <a:off x="539552" y="1268760"/>
            <a:ext cx="8229600" cy="1143000"/>
          </a:xfrm>
        </p:spPr>
        <p:txBody>
          <a:bodyPr>
            <a:normAutofit/>
          </a:bodyPr>
          <a:lstStyle/>
          <a:p>
            <a:pPr algn="l"/>
            <a:r>
              <a:rPr lang="en-US" altLang="zh-CN" sz="3200" b="1" dirty="0">
                <a:solidFill>
                  <a:srgbClr val="FF0000"/>
                </a:solidFill>
                <a:latin typeface="黑体" panose="02010609060101010101" pitchFamily="49" charset="-122"/>
                <a:ea typeface="黑体" panose="02010609060101010101" pitchFamily="49" charset="-122"/>
              </a:rPr>
              <a:t>5.</a:t>
            </a:r>
            <a:r>
              <a:rPr lang="zh-CN" altLang="en-US" sz="3200" b="1" dirty="0">
                <a:solidFill>
                  <a:srgbClr val="FF0000"/>
                </a:solidFill>
                <a:latin typeface="黑体" panose="02010609060101010101" pitchFamily="49" charset="-122"/>
                <a:ea typeface="黑体" panose="02010609060101010101" pitchFamily="49" charset="-122"/>
              </a:rPr>
              <a:t>重庆化肥用量</a:t>
            </a:r>
            <a:r>
              <a:rPr lang="zh-CN" altLang="en-US" sz="3200" b="1" dirty="0" smtClean="0">
                <a:solidFill>
                  <a:srgbClr val="FF0000"/>
                </a:solidFill>
                <a:latin typeface="黑体" panose="02010609060101010101" pitchFamily="49" charset="-122"/>
                <a:ea typeface="黑体" panose="02010609060101010101" pitchFamily="49" charset="-122"/>
              </a:rPr>
              <a:t>和粮食产量</a:t>
            </a:r>
            <a:endParaRPr lang="zh-CN" altLang="en-US" sz="3200" b="1" dirty="0">
              <a:solidFill>
                <a:srgbClr val="FF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a:stretch>
            <a:fillRect/>
          </a:stretch>
        </p:blipFill>
        <p:spPr>
          <a:xfrm>
            <a:off x="4211960" y="2488203"/>
            <a:ext cx="4850931" cy="324948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日期占位符 3"/>
          <p:cNvSpPr>
            <a:spLocks noGrp="1"/>
          </p:cNvSpPr>
          <p:nvPr>
            <p:ph type="dt" sz="quarter" idx="10"/>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en-US" altLang="zh-CN" smtClean="0">
              <a:solidFill>
                <a:srgbClr val="FFFFFF"/>
              </a:solidFill>
            </a:endParaRPr>
          </a:p>
        </p:txBody>
      </p:sp>
      <p:graphicFrame>
        <p:nvGraphicFramePr>
          <p:cNvPr id="5" name="图示 4"/>
          <p:cNvGraphicFramePr/>
          <p:nvPr/>
        </p:nvGraphicFramePr>
        <p:xfrm>
          <a:off x="928662" y="1785926"/>
          <a:ext cx="7286676" cy="42148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标题 1"/>
          <p:cNvSpPr>
            <a:spLocks noGrp="1"/>
          </p:cNvSpPr>
          <p:nvPr>
            <p:ph type="title"/>
          </p:nvPr>
        </p:nvSpPr>
        <p:spPr/>
        <p:txBody>
          <a:bodyPr/>
          <a:lstStyle/>
          <a:p>
            <a:pPr>
              <a:defRPr/>
            </a:pPr>
            <a:r>
              <a:rPr lang="zh-CN" altLang="en-US" sz="3600" b="1" dirty="0">
                <a:solidFill>
                  <a:schemeClr val="accent1"/>
                </a:solidFill>
              </a:rPr>
              <a:t>推进农药减量使用行动的背景</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z="3600" b="1" dirty="0">
                <a:solidFill>
                  <a:schemeClr val="accent1"/>
                </a:solidFill>
              </a:rPr>
              <a:t>对农药依赖度高</a:t>
            </a:r>
          </a:p>
        </p:txBody>
      </p:sp>
      <p:grpSp>
        <p:nvGrpSpPr>
          <p:cNvPr id="35843" name="组合 16"/>
          <p:cNvGrpSpPr/>
          <p:nvPr/>
        </p:nvGrpSpPr>
        <p:grpSpPr bwMode="auto">
          <a:xfrm>
            <a:off x="571500" y="2000250"/>
            <a:ext cx="8015288" cy="2714625"/>
            <a:chOff x="642910" y="2000240"/>
            <a:chExt cx="8015599" cy="2369596"/>
          </a:xfrm>
        </p:grpSpPr>
        <p:pic>
          <p:nvPicPr>
            <p:cNvPr id="35845" name="Picture 4" descr="2010424104509596"/>
            <p:cNvPicPr>
              <a:picLocks noChangeAspect="1" noChangeArrowheads="1"/>
            </p:cNvPicPr>
            <p:nvPr/>
          </p:nvPicPr>
          <p:blipFill>
            <a:blip r:embed="rId2">
              <a:extLst>
                <a:ext uri="{28A0092B-C50C-407E-A947-70E740481C1C}">
                  <a14:useLocalDpi xmlns="" xmlns:a14="http://schemas.microsoft.com/office/drawing/2010/main" val="0"/>
                </a:ext>
              </a:extLst>
            </a:blip>
            <a:srcRect l="34666" r="36000"/>
            <a:stretch>
              <a:fillRect/>
            </a:stretch>
          </p:blipFill>
          <p:spPr bwMode="auto">
            <a:xfrm>
              <a:off x="2214546" y="2000240"/>
              <a:ext cx="1219200" cy="1857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46"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000892" y="2000240"/>
              <a:ext cx="1433146" cy="178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847" name="Picture 5" descr="dusipi"/>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642910" y="2071678"/>
              <a:ext cx="1214446"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48" name="TextBox 6"/>
            <p:cNvSpPr txBox="1">
              <a:spLocks noChangeArrowheads="1"/>
            </p:cNvSpPr>
            <p:nvPr/>
          </p:nvSpPr>
          <p:spPr bwMode="auto">
            <a:xfrm>
              <a:off x="785786" y="4000504"/>
              <a:ext cx="8771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杀虫剂</a:t>
              </a:r>
            </a:p>
          </p:txBody>
        </p:sp>
        <p:sp>
          <p:nvSpPr>
            <p:cNvPr id="35849" name="TextBox 8"/>
            <p:cNvSpPr txBox="1">
              <a:spLocks noChangeArrowheads="1"/>
            </p:cNvSpPr>
            <p:nvPr/>
          </p:nvSpPr>
          <p:spPr bwMode="auto">
            <a:xfrm>
              <a:off x="2357422" y="4000504"/>
              <a:ext cx="8771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杀螨剂</a:t>
              </a:r>
            </a:p>
          </p:txBody>
        </p:sp>
        <p:pic>
          <p:nvPicPr>
            <p:cNvPr id="35850" name="Picture 4" descr="damuzhi34"/>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3857620" y="2214554"/>
              <a:ext cx="1143008" cy="16033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1" name="TextBox 10"/>
            <p:cNvSpPr txBox="1">
              <a:spLocks noChangeArrowheads="1"/>
            </p:cNvSpPr>
            <p:nvPr/>
          </p:nvSpPr>
          <p:spPr bwMode="auto">
            <a:xfrm>
              <a:off x="3929058" y="4000504"/>
              <a:ext cx="8771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杀菌剂</a:t>
              </a:r>
            </a:p>
          </p:txBody>
        </p:sp>
        <p:pic>
          <p:nvPicPr>
            <p:cNvPr id="35852" name="Picture 4" descr="200969191155"/>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500694" y="2143116"/>
              <a:ext cx="1187793" cy="16525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5853" name="TextBox 12"/>
            <p:cNvSpPr txBox="1">
              <a:spLocks noChangeArrowheads="1"/>
            </p:cNvSpPr>
            <p:nvPr/>
          </p:nvSpPr>
          <p:spPr bwMode="auto">
            <a:xfrm>
              <a:off x="5500694" y="4000504"/>
              <a:ext cx="87716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除草剂</a:t>
              </a:r>
            </a:p>
          </p:txBody>
        </p:sp>
        <p:sp>
          <p:nvSpPr>
            <p:cNvPr id="35854" name="TextBox 14"/>
            <p:cNvSpPr txBox="1">
              <a:spLocks noChangeArrowheads="1"/>
            </p:cNvSpPr>
            <p:nvPr/>
          </p:nvSpPr>
          <p:spPr bwMode="auto">
            <a:xfrm>
              <a:off x="6858016" y="4000504"/>
              <a:ext cx="18004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植物生长调节剂</a:t>
              </a:r>
            </a:p>
          </p:txBody>
        </p:sp>
      </p:grpSp>
      <p:sp>
        <p:nvSpPr>
          <p:cNvPr id="35844" name="TextBox 17"/>
          <p:cNvSpPr txBox="1">
            <a:spLocks noChangeArrowheads="1"/>
          </p:cNvSpPr>
          <p:nvPr/>
        </p:nvSpPr>
        <p:spPr bwMode="auto">
          <a:xfrm>
            <a:off x="714375" y="5072063"/>
            <a:ext cx="7786688"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sz="2400"/>
              <a:t>        截至</a:t>
            </a:r>
            <a:r>
              <a:rPr lang="en-US" altLang="zh-CN" sz="2400"/>
              <a:t>2017</a:t>
            </a:r>
            <a:r>
              <a:rPr lang="zh-CN" altLang="en-US" sz="2400"/>
              <a:t>年底，中国登记农药产品总数</a:t>
            </a:r>
            <a:r>
              <a:rPr lang="en-US" altLang="zh-CN" sz="2400"/>
              <a:t>38248</a:t>
            </a:r>
            <a:r>
              <a:rPr lang="zh-CN" altLang="en-US" sz="2400"/>
              <a:t>个，其中生物农药</a:t>
            </a:r>
            <a:r>
              <a:rPr lang="en-US" altLang="zh-CN" sz="2400"/>
              <a:t>1366</a:t>
            </a:r>
            <a:r>
              <a:rPr lang="zh-CN" altLang="en-US" sz="2400"/>
              <a:t>、农用抗生素</a:t>
            </a:r>
            <a:r>
              <a:rPr lang="en-US" altLang="zh-CN" sz="2400"/>
              <a:t>2415</a:t>
            </a:r>
            <a:r>
              <a:rPr lang="zh-CN" altLang="en-US" sz="2400"/>
              <a:t>个、化学农药</a:t>
            </a:r>
            <a:r>
              <a:rPr lang="en-US" altLang="zh-CN" sz="2400"/>
              <a:t>34467</a:t>
            </a:r>
            <a:r>
              <a:rPr lang="zh-CN" altLang="en-US" sz="2400"/>
              <a:t>个（</a:t>
            </a:r>
            <a:r>
              <a:rPr lang="zh-CN" altLang="en-US" sz="2400" b="1">
                <a:solidFill>
                  <a:srgbClr val="FF3300"/>
                </a:solidFill>
              </a:rPr>
              <a:t>超过</a:t>
            </a:r>
            <a:r>
              <a:rPr lang="en-US" altLang="zh-CN" sz="2400" b="1">
                <a:solidFill>
                  <a:srgbClr val="FF3300"/>
                </a:solidFill>
              </a:rPr>
              <a:t>90%</a:t>
            </a:r>
            <a:r>
              <a:rPr lang="zh-CN" altLang="en-US" sz="240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01300000179261122890405547185"/>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155700" y="1758950"/>
            <a:ext cx="6832600" cy="4549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867" name="文本框 6"/>
          <p:cNvSpPr txBox="1">
            <a:spLocks noChangeArrowheads="1"/>
          </p:cNvSpPr>
          <p:nvPr/>
        </p:nvSpPr>
        <p:spPr bwMode="auto">
          <a:xfrm>
            <a:off x="684213" y="1054100"/>
            <a:ext cx="4392612"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sz="3600">
                <a:solidFill>
                  <a:srgbClr val="92D050"/>
                </a:solidFill>
              </a:rPr>
              <a:t>农药利用率较低</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787400" y="5937250"/>
            <a:ext cx="1309688" cy="311150"/>
          </a:xfrm>
          <a:prstGeom prst="ellipse">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5" name="表格 4"/>
          <p:cNvGraphicFramePr>
            <a:graphicFrameLocks noGrp="1"/>
          </p:cNvGraphicFramePr>
          <p:nvPr>
            <p:custDataLst>
              <p:tags r:id="rId1"/>
            </p:custDataLst>
          </p:nvPr>
        </p:nvGraphicFramePr>
        <p:xfrm>
          <a:off x="468313" y="1773238"/>
          <a:ext cx="8175626" cy="4531536"/>
        </p:xfrm>
        <a:graphic>
          <a:graphicData uri="http://schemas.openxmlformats.org/drawingml/2006/table">
            <a:tbl>
              <a:tblPr/>
              <a:tblGrid>
                <a:gridCol w="648006"/>
                <a:gridCol w="864009"/>
                <a:gridCol w="830484"/>
                <a:gridCol w="753532"/>
                <a:gridCol w="721891"/>
                <a:gridCol w="785815"/>
                <a:gridCol w="714375"/>
                <a:gridCol w="857256"/>
                <a:gridCol w="642940"/>
                <a:gridCol w="642940"/>
                <a:gridCol w="714378"/>
              </a:tblGrid>
              <a:tr h="466979">
                <a:tc gridSpan="11">
                  <a:txBody>
                    <a:bodyPr/>
                    <a:lstStyle/>
                    <a:p>
                      <a:pPr algn="ctr" fontAlgn="ctr"/>
                      <a:r>
                        <a:rPr lang="zh-CN" altLang="en-US" sz="1800" b="0" i="0" u="none" strike="noStrike" dirty="0">
                          <a:solidFill>
                            <a:srgbClr val="000000"/>
                          </a:solidFill>
                          <a:effectLst/>
                          <a:latin typeface="等线" panose="02010600030101010101" pitchFamily="2" charset="-122"/>
                          <a:ea typeface="等线" panose="02010600030101010101" pitchFamily="2" charset="-122"/>
                        </a:rPr>
                        <a:t>重庆市</a:t>
                      </a:r>
                      <a:r>
                        <a:rPr lang="en-US" altLang="zh-CN" sz="1800" b="0" i="0" u="none" strike="noStrike" dirty="0">
                          <a:solidFill>
                            <a:srgbClr val="000000"/>
                          </a:solidFill>
                          <a:effectLst/>
                          <a:latin typeface="等线" panose="02010600030101010101" pitchFamily="2" charset="-122"/>
                          <a:ea typeface="等线" panose="02010600030101010101" pitchFamily="2" charset="-122"/>
                        </a:rPr>
                        <a:t>2010-2017</a:t>
                      </a:r>
                      <a:r>
                        <a:rPr lang="zh-CN" altLang="en-US" sz="1800" b="0" i="0" u="none" strike="noStrike" dirty="0">
                          <a:solidFill>
                            <a:srgbClr val="000000"/>
                          </a:solidFill>
                          <a:effectLst/>
                          <a:latin typeface="等线" panose="02010600030101010101" pitchFamily="2" charset="-122"/>
                          <a:ea typeface="等线" panose="02010600030101010101" pitchFamily="2" charset="-122"/>
                        </a:rPr>
                        <a:t>年农药使用情况统计表</a:t>
                      </a:r>
                    </a:p>
                  </a:txBody>
                  <a:tcPr marL="7593" marR="7593" marT="7594" marB="0" anchor="ctr">
                    <a:lnL>
                      <a:noFill/>
                    </a:lnL>
                    <a:lnR>
                      <a:noFill/>
                    </a:lnR>
                    <a:lnT>
                      <a:noFill/>
                    </a:lnT>
                    <a:lnB>
                      <a:noFill/>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356329">
                <a:tc gridSpan="11">
                  <a:txBody>
                    <a:bodyPr/>
                    <a:lstStyle/>
                    <a:p>
                      <a:pPr algn="r" fontAlgn="b"/>
                      <a:r>
                        <a:rPr lang="zh-CN" altLang="en-US" sz="1400" b="0" i="0" u="none" strike="noStrike" dirty="0">
                          <a:solidFill>
                            <a:srgbClr val="000000"/>
                          </a:solidFill>
                          <a:effectLst/>
                          <a:latin typeface="等线" panose="02010600030101010101" pitchFamily="2" charset="-122"/>
                          <a:ea typeface="等线" panose="02010600030101010101" pitchFamily="2" charset="-122"/>
                        </a:rPr>
                        <a:t>单位：吨</a:t>
                      </a:r>
                    </a:p>
                  </a:txBody>
                  <a:tcPr marL="7593" marR="7593" marT="7594"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r>
              <a:tr h="448582">
                <a:tc rowSpan="2">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年份</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农药使用总量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其中</a:t>
                      </a:r>
                      <a:r>
                        <a:rPr lang="en-US" altLang="zh-CN" sz="1400" b="0" i="0" u="none" strike="noStrike" dirty="0">
                          <a:solidFill>
                            <a:srgbClr val="000000"/>
                          </a:solidFill>
                          <a:effectLst/>
                          <a:latin typeface="宋体" panose="02010600030101010101" pitchFamily="2" charset="-122"/>
                          <a:ea typeface="宋体" panose="02010600030101010101" pitchFamily="2" charset="-122"/>
                        </a:rPr>
                        <a:t>:</a:t>
                      </a:r>
                      <a:r>
                        <a:rPr lang="zh-CN" altLang="en-US" sz="1400" b="0" i="0" u="none" strike="noStrike" dirty="0">
                          <a:solidFill>
                            <a:srgbClr val="000000"/>
                          </a:solidFill>
                          <a:effectLst/>
                          <a:latin typeface="宋体" panose="02010600030101010101" pitchFamily="2" charset="-122"/>
                          <a:ea typeface="宋体" panose="02010600030101010101" pitchFamily="2" charset="-122"/>
                        </a:rPr>
                        <a:t>杀虫、杀螨剂</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杀菌剂</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除草剂</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植物生长调节剂</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r>
              <a:tr h="284742">
                <a:tc vMerge="1">
                  <a:txBody>
                    <a:bodyPr/>
                    <a:lstStyle/>
                    <a:p>
                      <a:endParaRPr lang="zh-CN"/>
                    </a:p>
                  </a:txBody>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商品量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折百量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商品量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折百量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商品量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折百量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商品量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折百量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商品量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折百量</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2010</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8835.19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2115.71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5020.5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1067.33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1441.25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421.63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1200.58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203.99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33.41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2011</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10154.99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2898.67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6474.73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1774.62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1662.38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618.17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1761.99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429.35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82.95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29.14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2012</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11330.92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3317.62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7469.2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2151.18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1662.78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627.53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1968.95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506.92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68.56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19.74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2013</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10338.29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3125.68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6489.77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1967.13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1541.77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596.16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2062.57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526.68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102.41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26.05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2014</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9786.73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3031.96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5711.72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1797.26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1633.44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557.47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2134.58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599.53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94.52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21.94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115">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2015</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8725.16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2790.49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5170.26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1646.56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1446.52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547.47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1865.29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556.9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72.01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15.67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2016</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7936.7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3093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4412.7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1767.57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1483.47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585.87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1829.47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673.73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77.9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23.49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4742">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2017</a:t>
                      </a:r>
                      <a:r>
                        <a:rPr lang="zh-CN" altLang="en-US" sz="1400" b="0" i="0" u="none" strike="noStrike">
                          <a:solidFill>
                            <a:srgbClr val="000000"/>
                          </a:solidFill>
                          <a:effectLst/>
                          <a:latin typeface="宋体" panose="02010600030101010101" pitchFamily="2" charset="-122"/>
                          <a:ea typeface="宋体" panose="02010600030101010101" pitchFamily="2" charset="-122"/>
                        </a:rPr>
                        <a:t>年</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7619.91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2775.68</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4677.61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1629.54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1976.53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844.37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871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288.6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63.39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13.03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1480">
                <a:tc>
                  <a:txBody>
                    <a:bodyPr/>
                    <a:lstStyle/>
                    <a:p>
                      <a:pPr algn="ctr" rtl="0" fontAlgn="ctr"/>
                      <a:r>
                        <a:rPr lang="zh-CN" altLang="en-US" sz="1400" b="0" i="0" u="none" strike="noStrike">
                          <a:solidFill>
                            <a:srgbClr val="000000"/>
                          </a:solidFill>
                          <a:effectLst/>
                          <a:latin typeface="宋体" panose="02010600030101010101" pitchFamily="2" charset="-122"/>
                          <a:ea typeface="宋体" panose="02010600030101010101" pitchFamily="2" charset="-122"/>
                        </a:rPr>
                        <a:t>合计</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74727.89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23148.81</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45426.49</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13801.2</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12848.14</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4798.67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13694.43</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3785.7</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595.15</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153.36</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85115">
                <a:tc>
                  <a:txBody>
                    <a:bodyPr/>
                    <a:lstStyle/>
                    <a:p>
                      <a:pPr algn="ctr" rtl="0" fontAlgn="ctr"/>
                      <a:r>
                        <a:rPr lang="zh-CN" altLang="en-US" sz="1400" b="0" i="0" u="none" strike="noStrike" dirty="0">
                          <a:solidFill>
                            <a:srgbClr val="000000"/>
                          </a:solidFill>
                          <a:effectLst/>
                          <a:latin typeface="宋体" panose="02010600030101010101" pitchFamily="2" charset="-122"/>
                          <a:ea typeface="宋体" panose="02010600030101010101" pitchFamily="2" charset="-122"/>
                        </a:rPr>
                        <a:t>平均</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9340.99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2893.60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5678.31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1725.15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1606.02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599.83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1711.80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473.21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a:solidFill>
                            <a:srgbClr val="000000"/>
                          </a:solidFill>
                          <a:effectLst/>
                          <a:latin typeface="宋体" panose="02010600030101010101" pitchFamily="2" charset="-122"/>
                          <a:ea typeface="宋体" panose="02010600030101010101" pitchFamily="2" charset="-122"/>
                        </a:rPr>
                        <a:t>74.39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1400" b="0" i="0" u="none" strike="noStrike" dirty="0">
                          <a:solidFill>
                            <a:srgbClr val="000000"/>
                          </a:solidFill>
                          <a:effectLst/>
                          <a:latin typeface="宋体" panose="02010600030101010101" pitchFamily="2" charset="-122"/>
                          <a:ea typeface="宋体" panose="02010600030101010101" pitchFamily="2" charset="-122"/>
                        </a:rPr>
                        <a:t>19.17 </a:t>
                      </a:r>
                    </a:p>
                  </a:txBody>
                  <a:tcPr marL="7593" marR="7593" marT="759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6" name="文本框 6"/>
          <p:cNvSpPr txBox="1">
            <a:spLocks noChangeArrowheads="1"/>
          </p:cNvSpPr>
          <p:nvPr/>
        </p:nvSpPr>
        <p:spPr bwMode="auto">
          <a:xfrm>
            <a:off x="684213" y="1054100"/>
            <a:ext cx="4392612" cy="563563"/>
          </a:xfrm>
          <a:prstGeom prst="rect">
            <a:avLst/>
          </a:prstGeom>
          <a:noFill/>
          <a:ln>
            <a:noFill/>
          </a:ln>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nSpc>
                <a:spcPct val="85000"/>
              </a:lnSpc>
              <a:defRPr/>
            </a:pPr>
            <a:r>
              <a:rPr lang="zh-CN" altLang="en-US" sz="3600" b="1" spc="-50" dirty="0">
                <a:solidFill>
                  <a:schemeClr val="accent1"/>
                </a:solidFill>
                <a:latin typeface="+mj-lt"/>
                <a:ea typeface="+mj-ea"/>
                <a:cs typeface="+mj-cs"/>
              </a:rPr>
              <a:t>农药过量使用</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684213" y="1054100"/>
            <a:ext cx="4392612" cy="563563"/>
          </a:xfrm>
          <a:prstGeom prst="rect">
            <a:avLst/>
          </a:prstGeom>
          <a:noFill/>
          <a:ln>
            <a:noFill/>
          </a:ln>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nSpc>
                <a:spcPct val="85000"/>
              </a:lnSpc>
              <a:defRPr/>
            </a:pPr>
            <a:r>
              <a:rPr lang="zh-CN" altLang="en-US" sz="3600" b="1" spc="-50" dirty="0">
                <a:solidFill>
                  <a:schemeClr val="accent1"/>
                </a:solidFill>
                <a:latin typeface="+mj-lt"/>
                <a:ea typeface="+mj-ea"/>
                <a:cs typeface="+mj-cs"/>
              </a:rPr>
              <a:t>农药过量使用</a:t>
            </a:r>
          </a:p>
        </p:txBody>
      </p:sp>
      <p:pic>
        <p:nvPicPr>
          <p:cNvPr id="43011" name="Picture 5"/>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85813" y="2643188"/>
            <a:ext cx="7659687" cy="3286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3012" name="TextBox 4"/>
          <p:cNvSpPr txBox="1">
            <a:spLocks noChangeArrowheads="1"/>
          </p:cNvSpPr>
          <p:nvPr/>
        </p:nvSpPr>
        <p:spPr bwMode="auto">
          <a:xfrm>
            <a:off x="1357313" y="2000250"/>
            <a:ext cx="6340475"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sz="2400"/>
              <a:t>全国及我市单位耕地面积农药使用量对比情况</a:t>
            </a:r>
          </a:p>
        </p:txBody>
      </p:sp>
      <p:sp>
        <p:nvSpPr>
          <p:cNvPr id="3" name="椭圆 2"/>
          <p:cNvSpPr/>
          <p:nvPr/>
        </p:nvSpPr>
        <p:spPr>
          <a:xfrm>
            <a:off x="5796280" y="4438650"/>
            <a:ext cx="1655445" cy="133223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8"/>
          <p:cNvGrpSpPr/>
          <p:nvPr/>
        </p:nvGrpSpPr>
        <p:grpSpPr bwMode="auto">
          <a:xfrm>
            <a:off x="777875" y="1606550"/>
            <a:ext cx="7962900" cy="4594225"/>
            <a:chOff x="777875" y="1606488"/>
            <a:chExt cx="7962107" cy="4594621"/>
          </a:xfrm>
        </p:grpSpPr>
        <p:grpSp>
          <p:nvGrpSpPr>
            <p:cNvPr id="32772" name="组合 7"/>
            <p:cNvGrpSpPr/>
            <p:nvPr/>
          </p:nvGrpSpPr>
          <p:grpSpPr bwMode="auto">
            <a:xfrm>
              <a:off x="777875" y="1606488"/>
              <a:ext cx="7962107" cy="4594621"/>
              <a:chOff x="613593" y="1498204"/>
              <a:chExt cx="7962107" cy="4594621"/>
            </a:xfrm>
          </p:grpSpPr>
          <p:graphicFrame>
            <p:nvGraphicFramePr>
              <p:cNvPr id="5" name="图示 4"/>
              <p:cNvGraphicFramePr/>
              <p:nvPr/>
            </p:nvGraphicFramePr>
            <p:xfrm>
              <a:off x="613593" y="1498204"/>
              <a:ext cx="7962107" cy="4594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775" name="标注: 上箭头 7"/>
              <p:cNvSpPr>
                <a:spLocks noChangeArrowheads="1"/>
              </p:cNvSpPr>
              <p:nvPr/>
            </p:nvSpPr>
            <p:spPr bwMode="auto">
              <a:xfrm>
                <a:off x="2514600" y="5572125"/>
                <a:ext cx="1181100" cy="500063"/>
              </a:xfrm>
              <a:prstGeom prst="upArrowCallout">
                <a:avLst>
                  <a:gd name="adj1" fmla="val 25062"/>
                  <a:gd name="adj2" fmla="val 25051"/>
                  <a:gd name="adj3" fmla="val 25000"/>
                  <a:gd name="adj4" fmla="val 64977"/>
                </a:avLst>
              </a:prstGeom>
              <a:solidFill>
                <a:schemeClr val="accent1"/>
              </a:solidFill>
              <a:ln w="9525" algn="ctr">
                <a:solidFill>
                  <a:schemeClr val="tx1"/>
                </a:solidFill>
                <a:round/>
              </a:ln>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sz="1200">
                    <a:solidFill>
                      <a:srgbClr val="7030A0"/>
                    </a:solidFill>
                  </a:rPr>
                  <a:t>LD</a:t>
                </a:r>
                <a:r>
                  <a:rPr lang="en-US" altLang="zh-CN" sz="1200" baseline="-25000">
                    <a:solidFill>
                      <a:srgbClr val="7030A0"/>
                    </a:solidFill>
                  </a:rPr>
                  <a:t>50</a:t>
                </a:r>
                <a:r>
                  <a:rPr lang="zh-CN" altLang="en-US" sz="1200">
                    <a:solidFill>
                      <a:srgbClr val="7030A0"/>
                    </a:solidFill>
                  </a:rPr>
                  <a:t>：</a:t>
                </a:r>
                <a:r>
                  <a:rPr lang="en-US" altLang="zh-CN" sz="1200">
                    <a:solidFill>
                      <a:srgbClr val="7030A0"/>
                    </a:solidFill>
                  </a:rPr>
                  <a:t>51-100</a:t>
                </a:r>
                <a:endParaRPr lang="zh-CN" altLang="en-US" sz="1200"/>
              </a:p>
              <a:p>
                <a:endParaRPr lang="zh-CN" altLang="en-US"/>
              </a:p>
            </p:txBody>
          </p:sp>
          <p:sp>
            <p:nvSpPr>
              <p:cNvPr id="32776" name="标注: 上箭头 13"/>
              <p:cNvSpPr>
                <a:spLocks noChangeArrowheads="1"/>
              </p:cNvSpPr>
              <p:nvPr/>
            </p:nvSpPr>
            <p:spPr bwMode="auto">
              <a:xfrm>
                <a:off x="5562600" y="5572125"/>
                <a:ext cx="1295400" cy="500063"/>
              </a:xfrm>
              <a:prstGeom prst="upArrowCallout">
                <a:avLst>
                  <a:gd name="adj1" fmla="val 25041"/>
                  <a:gd name="adj2" fmla="val 25041"/>
                  <a:gd name="adj3" fmla="val 25000"/>
                  <a:gd name="adj4" fmla="val 64977"/>
                </a:avLst>
              </a:prstGeom>
              <a:solidFill>
                <a:schemeClr val="accent1"/>
              </a:solidFill>
              <a:ln w="9525" algn="ctr">
                <a:solidFill>
                  <a:schemeClr val="tx1"/>
                </a:solidFill>
                <a:round/>
              </a:ln>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sz="1200">
                    <a:solidFill>
                      <a:srgbClr val="7030A0"/>
                    </a:solidFill>
                  </a:rPr>
                  <a:t>LD</a:t>
                </a:r>
                <a:r>
                  <a:rPr lang="en-US" altLang="zh-CN" sz="1200" baseline="-25000">
                    <a:solidFill>
                      <a:srgbClr val="7030A0"/>
                    </a:solidFill>
                  </a:rPr>
                  <a:t>50</a:t>
                </a:r>
                <a:r>
                  <a:rPr lang="zh-CN" altLang="en-US" sz="1200">
                    <a:solidFill>
                      <a:srgbClr val="7030A0"/>
                    </a:solidFill>
                  </a:rPr>
                  <a:t>：</a:t>
                </a:r>
                <a:r>
                  <a:rPr lang="en-US" altLang="zh-CN" sz="1200">
                    <a:solidFill>
                      <a:srgbClr val="7030A0"/>
                    </a:solidFill>
                  </a:rPr>
                  <a:t>501-5000</a:t>
                </a:r>
                <a:endParaRPr lang="zh-CN" altLang="en-US" sz="1200"/>
              </a:p>
              <a:p>
                <a:endParaRPr lang="zh-CN" altLang="en-US"/>
              </a:p>
            </p:txBody>
          </p:sp>
          <p:sp>
            <p:nvSpPr>
              <p:cNvPr id="32777" name="标注: 上箭头 14"/>
              <p:cNvSpPr>
                <a:spLocks noChangeArrowheads="1"/>
              </p:cNvSpPr>
              <p:nvPr/>
            </p:nvSpPr>
            <p:spPr bwMode="auto">
              <a:xfrm>
                <a:off x="7315200" y="5572125"/>
                <a:ext cx="1143000" cy="500063"/>
              </a:xfrm>
              <a:prstGeom prst="upArrowCallout">
                <a:avLst>
                  <a:gd name="adj1" fmla="val 25037"/>
                  <a:gd name="adj2" fmla="val 25037"/>
                  <a:gd name="adj3" fmla="val 25000"/>
                  <a:gd name="adj4" fmla="val 64977"/>
                </a:avLst>
              </a:prstGeom>
              <a:solidFill>
                <a:schemeClr val="accent1"/>
              </a:solidFill>
              <a:ln w="9525" algn="ctr">
                <a:solidFill>
                  <a:schemeClr val="tx1"/>
                </a:solidFill>
                <a:round/>
              </a:ln>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sz="1200">
                    <a:solidFill>
                      <a:srgbClr val="7030A0"/>
                    </a:solidFill>
                  </a:rPr>
                  <a:t>LD</a:t>
                </a:r>
                <a:r>
                  <a:rPr lang="en-US" altLang="zh-CN" sz="1200" baseline="-25000">
                    <a:solidFill>
                      <a:srgbClr val="7030A0"/>
                    </a:solidFill>
                  </a:rPr>
                  <a:t>50</a:t>
                </a:r>
                <a:r>
                  <a:rPr lang="zh-CN" altLang="en-US" sz="1200">
                    <a:solidFill>
                      <a:srgbClr val="7030A0"/>
                    </a:solidFill>
                  </a:rPr>
                  <a:t>：</a:t>
                </a:r>
                <a:r>
                  <a:rPr lang="en-US" altLang="zh-CN" sz="1200">
                    <a:solidFill>
                      <a:srgbClr val="7030A0"/>
                    </a:solidFill>
                  </a:rPr>
                  <a:t>&gt;5000</a:t>
                </a:r>
                <a:endParaRPr lang="zh-CN" altLang="en-US" sz="1200"/>
              </a:p>
              <a:p>
                <a:endParaRPr lang="zh-CN" altLang="en-US"/>
              </a:p>
            </p:txBody>
          </p:sp>
          <p:sp>
            <p:nvSpPr>
              <p:cNvPr id="32778" name="标注: 上箭头 15"/>
              <p:cNvSpPr>
                <a:spLocks noChangeArrowheads="1"/>
              </p:cNvSpPr>
              <p:nvPr/>
            </p:nvSpPr>
            <p:spPr bwMode="auto">
              <a:xfrm>
                <a:off x="4114800" y="5572125"/>
                <a:ext cx="1219200" cy="500063"/>
              </a:xfrm>
              <a:prstGeom prst="upArrowCallout">
                <a:avLst>
                  <a:gd name="adj1" fmla="val 25036"/>
                  <a:gd name="adj2" fmla="val 25036"/>
                  <a:gd name="adj3" fmla="val 25000"/>
                  <a:gd name="adj4" fmla="val 64977"/>
                </a:avLst>
              </a:prstGeom>
              <a:solidFill>
                <a:schemeClr val="accent1"/>
              </a:solidFill>
              <a:ln w="9525" algn="ctr">
                <a:solidFill>
                  <a:schemeClr val="tx1"/>
                </a:solidFill>
                <a:round/>
              </a:ln>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sz="1200">
                    <a:solidFill>
                      <a:srgbClr val="7030A0"/>
                    </a:solidFill>
                  </a:rPr>
                  <a:t>LD</a:t>
                </a:r>
                <a:r>
                  <a:rPr lang="en-US" altLang="zh-CN" sz="1200" baseline="-25000">
                    <a:solidFill>
                      <a:srgbClr val="7030A0"/>
                    </a:solidFill>
                  </a:rPr>
                  <a:t>50</a:t>
                </a:r>
                <a:r>
                  <a:rPr lang="zh-CN" altLang="en-US" sz="1200">
                    <a:solidFill>
                      <a:srgbClr val="7030A0"/>
                    </a:solidFill>
                  </a:rPr>
                  <a:t>：</a:t>
                </a:r>
                <a:r>
                  <a:rPr lang="en-US" altLang="zh-CN" sz="1200">
                    <a:solidFill>
                      <a:srgbClr val="7030A0"/>
                    </a:solidFill>
                  </a:rPr>
                  <a:t>101-500</a:t>
                </a:r>
                <a:endParaRPr lang="zh-CN" altLang="en-US" sz="1200"/>
              </a:p>
              <a:p>
                <a:endParaRPr lang="zh-CN" altLang="en-US"/>
              </a:p>
            </p:txBody>
          </p:sp>
          <p:sp>
            <p:nvSpPr>
              <p:cNvPr id="32779" name="标注: 上箭头 16"/>
              <p:cNvSpPr>
                <a:spLocks noChangeArrowheads="1"/>
              </p:cNvSpPr>
              <p:nvPr/>
            </p:nvSpPr>
            <p:spPr bwMode="auto">
              <a:xfrm>
                <a:off x="914400" y="5572125"/>
                <a:ext cx="990600" cy="500063"/>
              </a:xfrm>
              <a:prstGeom prst="upArrowCallout">
                <a:avLst>
                  <a:gd name="adj1" fmla="val 25037"/>
                  <a:gd name="adj2" fmla="val 25037"/>
                  <a:gd name="adj3" fmla="val 25000"/>
                  <a:gd name="adj4" fmla="val 64977"/>
                </a:avLst>
              </a:prstGeom>
              <a:solidFill>
                <a:schemeClr val="accent1"/>
              </a:solidFill>
              <a:ln w="9525" algn="ctr">
                <a:solidFill>
                  <a:schemeClr val="tx1"/>
                </a:solidFill>
                <a:round/>
              </a:ln>
            </p:spPr>
            <p:txBody>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sz="1200">
                    <a:solidFill>
                      <a:srgbClr val="7030A0"/>
                    </a:solidFill>
                  </a:rPr>
                  <a:t>LD</a:t>
                </a:r>
                <a:r>
                  <a:rPr lang="en-US" altLang="zh-CN" sz="1200" baseline="-25000">
                    <a:solidFill>
                      <a:srgbClr val="7030A0"/>
                    </a:solidFill>
                  </a:rPr>
                  <a:t>50</a:t>
                </a:r>
                <a:r>
                  <a:rPr lang="zh-CN" altLang="en-US" sz="1200">
                    <a:solidFill>
                      <a:srgbClr val="7030A0"/>
                    </a:solidFill>
                  </a:rPr>
                  <a:t>：</a:t>
                </a:r>
                <a:r>
                  <a:rPr lang="en-US" altLang="zh-CN" sz="1200">
                    <a:solidFill>
                      <a:srgbClr val="7030A0"/>
                    </a:solidFill>
                  </a:rPr>
                  <a:t>1-50</a:t>
                </a:r>
                <a:endParaRPr lang="zh-CN" altLang="en-US" sz="1200"/>
              </a:p>
              <a:p>
                <a:endParaRPr lang="zh-CN" altLang="en-US"/>
              </a:p>
            </p:txBody>
          </p:sp>
        </p:grpSp>
        <p:graphicFrame>
          <p:nvGraphicFramePr>
            <p:cNvPr id="11" name="图示 10"/>
            <p:cNvGraphicFramePr/>
            <p:nvPr/>
          </p:nvGraphicFramePr>
          <p:xfrm>
            <a:off x="1169325" y="3470349"/>
            <a:ext cx="3109757" cy="59320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pSp>
      <p:sp>
        <p:nvSpPr>
          <p:cNvPr id="13" name="标题 1"/>
          <p:cNvSpPr>
            <a:spLocks noGrp="1"/>
          </p:cNvSpPr>
          <p:nvPr>
            <p:ph type="title"/>
          </p:nvPr>
        </p:nvSpPr>
        <p:spPr>
          <a:xfrm>
            <a:off x="822325" y="765175"/>
            <a:ext cx="7543800" cy="971550"/>
          </a:xfrm>
        </p:spPr>
        <p:txBody>
          <a:bodyPr/>
          <a:lstStyle/>
          <a:p>
            <a:pPr eaLnBrk="1" fontAlgn="auto" hangingPunct="1">
              <a:spcAft>
                <a:spcPts val="0"/>
              </a:spcAft>
              <a:defRPr/>
            </a:pPr>
            <a:r>
              <a:rPr lang="zh-CN" altLang="en-US" sz="3600" b="1" dirty="0">
                <a:solidFill>
                  <a:srgbClr val="92D050"/>
                </a:solidFill>
              </a:rPr>
              <a:t>农药的毒性分级</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683568" y="548680"/>
            <a:ext cx="7543800" cy="97155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3600" b="1" dirty="0" smtClean="0">
                <a:solidFill>
                  <a:srgbClr val="FF0000"/>
                </a:solidFill>
              </a:rPr>
              <a:t>农药是把“双刃剑”</a:t>
            </a:r>
            <a:endParaRPr lang="zh-CN" altLang="en-US" sz="3600" b="1" dirty="0">
              <a:solidFill>
                <a:srgbClr val="FF0000"/>
              </a:solidFill>
            </a:endParaRPr>
          </a:p>
        </p:txBody>
      </p:sp>
      <p:pic>
        <p:nvPicPr>
          <p:cNvPr id="5"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928938" y="1785938"/>
            <a:ext cx="2719387" cy="4500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圆角矩形 5"/>
          <p:cNvSpPr/>
          <p:nvPr/>
        </p:nvSpPr>
        <p:spPr>
          <a:xfrm>
            <a:off x="1357313" y="2428875"/>
            <a:ext cx="1071562" cy="3500438"/>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毒力：控害作用</a:t>
            </a:r>
          </a:p>
        </p:txBody>
      </p:sp>
      <p:sp>
        <p:nvSpPr>
          <p:cNvPr id="7" name="圆角矩形 6"/>
          <p:cNvSpPr/>
          <p:nvPr/>
        </p:nvSpPr>
        <p:spPr>
          <a:xfrm>
            <a:off x="6215063" y="2428875"/>
            <a:ext cx="1000125" cy="3571875"/>
          </a:xfrm>
          <a:prstGeom prst="round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rPr>
              <a:t>毒性：副作用</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3" name="图片 2"/>
          <p:cNvPicPr>
            <a:picLocks noChangeAspect="1"/>
          </p:cNvPicPr>
          <p:nvPr/>
        </p:nvPicPr>
        <p:blipFill>
          <a:blip r:embed="rId2"/>
          <a:stretch>
            <a:fillRect/>
          </a:stretch>
        </p:blipFill>
        <p:spPr>
          <a:xfrm>
            <a:off x="755575" y="1412776"/>
            <a:ext cx="7564513" cy="518457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5" name="图片 4"/>
          <p:cNvPicPr>
            <a:picLocks noChangeAspect="1"/>
          </p:cNvPicPr>
          <p:nvPr/>
        </p:nvPicPr>
        <p:blipFill rotWithShape="1">
          <a:blip r:embed="rId2"/>
          <a:srcRect t="6946"/>
          <a:stretch>
            <a:fillRect/>
          </a:stretch>
        </p:blipFill>
        <p:spPr>
          <a:xfrm>
            <a:off x="547370" y="1482090"/>
            <a:ext cx="7840980" cy="492125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kumimoji="1" lang="en-US" altLang="zh-CN"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endParaRPr>
          </a:p>
        </p:txBody>
      </p:sp>
      <p:pic>
        <p:nvPicPr>
          <p:cNvPr id="2" name="图片 1"/>
          <p:cNvPicPr>
            <a:picLocks noChangeAspect="1"/>
          </p:cNvPicPr>
          <p:nvPr/>
        </p:nvPicPr>
        <p:blipFill>
          <a:blip r:embed="rId2"/>
          <a:stretch>
            <a:fillRect/>
          </a:stretch>
        </p:blipFill>
        <p:spPr>
          <a:xfrm>
            <a:off x="-144780" y="1783080"/>
            <a:ext cx="9288780" cy="4982845"/>
          </a:xfrm>
          <a:prstGeom prst="rect">
            <a:avLst/>
          </a:prstGeom>
        </p:spPr>
      </p:pic>
      <p:sp>
        <p:nvSpPr>
          <p:cNvPr id="3" name="文本框 2"/>
          <p:cNvSpPr txBox="1"/>
          <p:nvPr/>
        </p:nvSpPr>
        <p:spPr>
          <a:xfrm>
            <a:off x="1576070" y="1260475"/>
            <a:ext cx="6627495" cy="521970"/>
          </a:xfrm>
          <a:prstGeom prst="rect">
            <a:avLst/>
          </a:prstGeom>
          <a:noFill/>
        </p:spPr>
        <p:txBody>
          <a:bodyPr wrap="square" rtlCol="0">
            <a:spAutoFit/>
          </a:bodyPr>
          <a:lstStyle/>
          <a:p>
            <a:r>
              <a:rPr kumimoji="1" lang="en-US" altLang="zh-CN" sz="2800" b="1" noProof="0" dirty="0">
                <a:ln>
                  <a:noFill/>
                </a:ln>
                <a:solidFill>
                  <a:srgbClr val="FF0000"/>
                </a:solidFill>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sym typeface="+mn-ea"/>
              </a:rPr>
              <a:t>1.</a:t>
            </a:r>
            <a:r>
              <a:rPr kumimoji="1" lang="zh-CN" altLang="en-US" sz="2800" b="1" noProof="0" dirty="0">
                <a:ln>
                  <a:noFill/>
                </a:ln>
                <a:solidFill>
                  <a:srgbClr val="FF0000"/>
                </a:solidFill>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sym typeface="+mn-ea"/>
              </a:rPr>
              <a:t>化肥农药是国家粮食安全的重要保障</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2" name="图片 1"/>
          <p:cNvPicPr>
            <a:picLocks noChangeAspect="1"/>
          </p:cNvPicPr>
          <p:nvPr/>
        </p:nvPicPr>
        <p:blipFill>
          <a:blip r:embed="rId2"/>
          <a:stretch>
            <a:fillRect/>
          </a:stretch>
        </p:blipFill>
        <p:spPr>
          <a:xfrm>
            <a:off x="539750" y="1299210"/>
            <a:ext cx="8065135" cy="4365625"/>
          </a:xfrm>
          <a:prstGeom prst="rect">
            <a:avLst/>
          </a:prstGeom>
        </p:spPr>
      </p:pic>
      <p:sp>
        <p:nvSpPr>
          <p:cNvPr id="3" name="文本框 2"/>
          <p:cNvSpPr txBox="1"/>
          <p:nvPr/>
        </p:nvSpPr>
        <p:spPr>
          <a:xfrm>
            <a:off x="602615" y="5772150"/>
            <a:ext cx="7929880" cy="645160"/>
          </a:xfrm>
          <a:prstGeom prst="rect">
            <a:avLst/>
          </a:prstGeom>
          <a:noFill/>
        </p:spPr>
        <p:txBody>
          <a:bodyPr wrap="square" rtlCol="0">
            <a:spAutoFit/>
          </a:bodyPr>
          <a:lstStyle/>
          <a:p>
            <a:r>
              <a:rPr lang="en-US" altLang="zh-CN">
                <a:latin typeface="Times New Roman" panose="02020603050405020304" pitchFamily="18" charset="0"/>
                <a:cs typeface="Times New Roman" panose="02020603050405020304" pitchFamily="18" charset="0"/>
              </a:rPr>
              <a:t>•    </a:t>
            </a:r>
            <a:r>
              <a:rPr lang="en-US" altLang="zh-CN"/>
              <a:t>2020</a:t>
            </a:r>
            <a:r>
              <a:rPr lang="zh-CN" altLang="zh-CN"/>
              <a:t>年</a:t>
            </a:r>
            <a:r>
              <a:rPr lang="en-US" altLang="zh-CN"/>
              <a:t>:   </a:t>
            </a:r>
            <a:r>
              <a:rPr lang="en-US" altLang="zh-CN">
                <a:solidFill>
                  <a:srgbClr val="FF0000"/>
                </a:solidFill>
              </a:rPr>
              <a:t> </a:t>
            </a:r>
            <a:r>
              <a:rPr lang="zh-CN" altLang="en-US">
                <a:solidFill>
                  <a:srgbClr val="FF0000"/>
                </a:solidFill>
              </a:rPr>
              <a:t>深入开展农药化肥减量行动，</a:t>
            </a:r>
            <a:r>
              <a:rPr lang="zh-CN" altLang="en-US"/>
              <a:t>加强农膜污染治理，推进秸秆综合   </a:t>
            </a:r>
          </a:p>
          <a:p>
            <a:r>
              <a:rPr lang="zh-CN" altLang="en-US"/>
              <a:t>                        利用。</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46710" y="1192530"/>
            <a:ext cx="8451215" cy="5234940"/>
          </a:xfrm>
          <a:prstGeom prst="rect">
            <a:avLst/>
          </a:prstGeom>
        </p:spPr>
      </p:pic>
      <p:sp>
        <p:nvSpPr>
          <p:cNvPr id="4"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336332" y="1268760"/>
            <a:ext cx="8471335" cy="4968552"/>
          </a:xfrm>
          <a:prstGeom prst="rect">
            <a:avLst/>
          </a:prstGeom>
        </p:spPr>
      </p:pic>
      <p:sp>
        <p:nvSpPr>
          <p:cNvPr id="5"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a:spLocks noGrp="1"/>
          </p:cNvSpPr>
          <p:nvPr>
            <p:ph type="title"/>
          </p:nvPr>
        </p:nvSpPr>
        <p:spPr>
          <a:xfrm>
            <a:off x="822325" y="981075"/>
            <a:ext cx="7543800" cy="755650"/>
          </a:xfrm>
        </p:spPr>
        <p:txBody>
          <a:bodyPr/>
          <a:lstStyle/>
          <a:p>
            <a:pPr eaLnBrk="1" fontAlgn="auto" hangingPunct="1">
              <a:spcAft>
                <a:spcPts val="0"/>
              </a:spcAft>
              <a:defRPr/>
            </a:pPr>
            <a:r>
              <a:rPr lang="zh-CN" altLang="en-US" sz="3600" b="1" dirty="0">
                <a:solidFill>
                  <a:srgbClr val="92D050"/>
                </a:solidFill>
              </a:rPr>
              <a:t>“农药零增长行动”方案出台</a:t>
            </a:r>
          </a:p>
        </p:txBody>
      </p:sp>
      <p:pic>
        <p:nvPicPr>
          <p:cNvPr id="4" name="图片 3"/>
          <p:cNvPicPr>
            <a:picLocks noChangeAspect="1"/>
          </p:cNvPicPr>
          <p:nvPr/>
        </p:nvPicPr>
        <p:blipFill>
          <a:blip r:embed="rId3"/>
          <a:srcRect l="31767" t="14464" r="30428" b="6639"/>
          <a:stretch>
            <a:fillRect/>
          </a:stretch>
        </p:blipFill>
        <p:spPr bwMode="auto">
          <a:xfrm>
            <a:off x="5888038" y="1765300"/>
            <a:ext cx="2165350" cy="2419350"/>
          </a:xfrm>
          <a:prstGeom prst="rect">
            <a:avLst/>
          </a:prstGeom>
          <a:ln>
            <a:noFill/>
          </a:ln>
          <a:effectLst>
            <a:outerShdw blurRad="292100" dist="139700" dir="2700000" algn="tl" rotWithShape="0">
              <a:srgbClr val="333333">
                <a:alpha val="65000"/>
              </a:srgbClr>
            </a:outerShdw>
          </a:effectLst>
        </p:spPr>
      </p:pic>
      <p:sp>
        <p:nvSpPr>
          <p:cNvPr id="5" name="矩形 4"/>
          <p:cNvSpPr/>
          <p:nvPr/>
        </p:nvSpPr>
        <p:spPr>
          <a:xfrm>
            <a:off x="822325" y="1765300"/>
            <a:ext cx="4606925" cy="4046538"/>
          </a:xfrm>
          <a:prstGeom prst="rect">
            <a:avLst/>
          </a:prstGeom>
        </p:spPr>
        <p:txBody>
          <a:bodyPr>
            <a:spAutoFit/>
          </a:bodyPr>
          <a:lstStyle/>
          <a:p>
            <a:pPr marL="457200" indent="-457200">
              <a:lnSpc>
                <a:spcPct val="120000"/>
              </a:lnSpc>
              <a:spcBef>
                <a:spcPts val="600"/>
              </a:spcBef>
              <a:buFont typeface="Wingdings" panose="05000000000000000000" pitchFamily="2" charset="2"/>
              <a:buChar char="p"/>
              <a:defRPr/>
            </a:pPr>
            <a:r>
              <a:rPr lang="en-US" altLang="zh-CN" sz="3000" b="1" dirty="0">
                <a:solidFill>
                  <a:srgbClr val="000099"/>
                </a:solidFill>
                <a:latin typeface="+mn-lt"/>
                <a:ea typeface="黑体" panose="02010609060101010101" pitchFamily="49" charset="-122"/>
              </a:rPr>
              <a:t>2015</a:t>
            </a:r>
            <a:r>
              <a:rPr lang="zh-CN" altLang="en-US" sz="3000" b="1" dirty="0">
                <a:solidFill>
                  <a:srgbClr val="000099"/>
                </a:solidFill>
                <a:latin typeface="+mn-lt"/>
                <a:ea typeface="黑体" panose="02010609060101010101" pitchFamily="49" charset="-122"/>
              </a:rPr>
              <a:t>年</a:t>
            </a:r>
            <a:r>
              <a:rPr lang="en-US" altLang="zh-CN" sz="3000" b="1" dirty="0">
                <a:solidFill>
                  <a:srgbClr val="000099"/>
                </a:solidFill>
                <a:latin typeface="+mn-lt"/>
                <a:ea typeface="黑体" panose="02010609060101010101" pitchFamily="49" charset="-122"/>
              </a:rPr>
              <a:t>2</a:t>
            </a:r>
            <a:r>
              <a:rPr lang="zh-CN" altLang="en-US" sz="3000" b="1" dirty="0">
                <a:solidFill>
                  <a:srgbClr val="000099"/>
                </a:solidFill>
                <a:latin typeface="+mn-lt"/>
                <a:ea typeface="黑体" panose="02010609060101010101" pitchFamily="49" charset="-122"/>
              </a:rPr>
              <a:t>月，农业部发布</a:t>
            </a:r>
            <a:r>
              <a:rPr lang="en-US" altLang="zh-CN" sz="3000" b="1" dirty="0">
                <a:solidFill>
                  <a:srgbClr val="000099"/>
                </a:solidFill>
                <a:latin typeface="+mn-lt"/>
                <a:ea typeface="黑体" panose="02010609060101010101" pitchFamily="49" charset="-122"/>
              </a:rPr>
              <a:t>《</a:t>
            </a:r>
            <a:r>
              <a:rPr lang="zh-CN" altLang="en-US" sz="3000" b="1" dirty="0">
                <a:solidFill>
                  <a:srgbClr val="000099"/>
                </a:solidFill>
                <a:latin typeface="+mn-lt"/>
                <a:ea typeface="黑体" panose="02010609060101010101" pitchFamily="49" charset="-122"/>
              </a:rPr>
              <a:t>到</a:t>
            </a:r>
            <a:r>
              <a:rPr lang="en-US" altLang="zh-CN" sz="3000" b="1" dirty="0">
                <a:solidFill>
                  <a:srgbClr val="000099"/>
                </a:solidFill>
                <a:latin typeface="+mn-lt"/>
                <a:ea typeface="黑体" panose="02010609060101010101" pitchFamily="49" charset="-122"/>
              </a:rPr>
              <a:t>2020</a:t>
            </a:r>
            <a:r>
              <a:rPr lang="zh-CN" altLang="en-US" sz="3000" b="1" dirty="0">
                <a:solidFill>
                  <a:srgbClr val="000099"/>
                </a:solidFill>
                <a:latin typeface="+mn-lt"/>
                <a:ea typeface="黑体" panose="02010609060101010101" pitchFamily="49" charset="-122"/>
              </a:rPr>
              <a:t>年农药使用量零增长行动方案</a:t>
            </a:r>
            <a:r>
              <a:rPr lang="en-US" altLang="zh-CN" sz="3000" b="1" dirty="0">
                <a:solidFill>
                  <a:srgbClr val="000099"/>
                </a:solidFill>
                <a:latin typeface="+mn-lt"/>
                <a:ea typeface="黑体" panose="02010609060101010101" pitchFamily="49" charset="-122"/>
              </a:rPr>
              <a:t>》</a:t>
            </a:r>
            <a:r>
              <a:rPr lang="zh-CN" altLang="en-US" sz="3000" b="1" dirty="0">
                <a:solidFill>
                  <a:srgbClr val="000099"/>
                </a:solidFill>
                <a:latin typeface="+mn-lt"/>
                <a:ea typeface="黑体" panose="02010609060101010101" pitchFamily="49" charset="-122"/>
              </a:rPr>
              <a:t>。</a:t>
            </a:r>
            <a:endParaRPr lang="en-US" altLang="zh-CN" sz="3000" b="1" dirty="0">
              <a:solidFill>
                <a:srgbClr val="000099"/>
              </a:solidFill>
              <a:latin typeface="+mn-lt"/>
              <a:ea typeface="黑体" panose="02010609060101010101" pitchFamily="49" charset="-122"/>
            </a:endParaRPr>
          </a:p>
          <a:p>
            <a:pPr marL="457200" indent="-457200">
              <a:lnSpc>
                <a:spcPct val="120000"/>
              </a:lnSpc>
              <a:spcBef>
                <a:spcPts val="600"/>
              </a:spcBef>
              <a:buFont typeface="Wingdings" panose="05000000000000000000" pitchFamily="2" charset="2"/>
              <a:buChar char="p"/>
              <a:defRPr/>
            </a:pPr>
            <a:r>
              <a:rPr lang="en-US" altLang="zh-CN" sz="3000" b="1" dirty="0">
                <a:solidFill>
                  <a:srgbClr val="000099"/>
                </a:solidFill>
                <a:latin typeface="+mn-lt"/>
                <a:ea typeface="黑体" panose="02010609060101010101" pitchFamily="49" charset="-122"/>
              </a:rPr>
              <a:t>2015</a:t>
            </a:r>
            <a:r>
              <a:rPr lang="zh-CN" altLang="en-US" sz="3000" b="1" dirty="0">
                <a:solidFill>
                  <a:srgbClr val="000099"/>
                </a:solidFill>
                <a:latin typeface="+mn-lt"/>
                <a:ea typeface="黑体" panose="02010609060101010101" pitchFamily="49" charset="-122"/>
              </a:rPr>
              <a:t>年</a:t>
            </a:r>
            <a:r>
              <a:rPr lang="en-US" altLang="zh-CN" sz="3000" b="1" dirty="0">
                <a:solidFill>
                  <a:srgbClr val="000099"/>
                </a:solidFill>
                <a:latin typeface="+mn-lt"/>
                <a:ea typeface="黑体" panose="02010609060101010101" pitchFamily="49" charset="-122"/>
              </a:rPr>
              <a:t>5</a:t>
            </a:r>
            <a:r>
              <a:rPr lang="zh-CN" altLang="en-US" sz="3000" b="1" dirty="0">
                <a:solidFill>
                  <a:srgbClr val="000099"/>
                </a:solidFill>
                <a:latin typeface="+mn-lt"/>
                <a:ea typeface="黑体" panose="02010609060101010101" pitchFamily="49" charset="-122"/>
              </a:rPr>
              <a:t>月，市农委印发</a:t>
            </a:r>
            <a:r>
              <a:rPr lang="en-US" altLang="zh-CN" sz="3000" b="1" dirty="0">
                <a:solidFill>
                  <a:srgbClr val="000099"/>
                </a:solidFill>
                <a:latin typeface="+mn-lt"/>
                <a:ea typeface="黑体" panose="02010609060101010101" pitchFamily="49" charset="-122"/>
              </a:rPr>
              <a:t>《</a:t>
            </a:r>
            <a:r>
              <a:rPr lang="zh-CN" altLang="en-US" sz="3000" b="1" dirty="0">
                <a:solidFill>
                  <a:srgbClr val="000099"/>
                </a:solidFill>
                <a:latin typeface="+mn-lt"/>
                <a:ea typeface="黑体" panose="02010609060101010101" pitchFamily="49" charset="-122"/>
              </a:rPr>
              <a:t>重庆市到</a:t>
            </a:r>
            <a:r>
              <a:rPr lang="en-US" altLang="zh-CN" sz="3000" b="1" dirty="0">
                <a:solidFill>
                  <a:srgbClr val="000099"/>
                </a:solidFill>
                <a:latin typeface="+mn-lt"/>
                <a:ea typeface="黑体" panose="02010609060101010101" pitchFamily="49" charset="-122"/>
              </a:rPr>
              <a:t>2020</a:t>
            </a:r>
            <a:r>
              <a:rPr lang="zh-CN" altLang="en-US" sz="3000" b="1" dirty="0">
                <a:solidFill>
                  <a:srgbClr val="000099"/>
                </a:solidFill>
                <a:latin typeface="+mn-lt"/>
                <a:ea typeface="黑体" panose="02010609060101010101" pitchFamily="49" charset="-122"/>
              </a:rPr>
              <a:t>年农药使用量零增长实施方案</a:t>
            </a:r>
            <a:r>
              <a:rPr lang="en-US" altLang="zh-CN" sz="3000" b="1" dirty="0">
                <a:solidFill>
                  <a:srgbClr val="000099"/>
                </a:solidFill>
                <a:latin typeface="+mn-lt"/>
                <a:ea typeface="黑体" panose="02010609060101010101" pitchFamily="49" charset="-122"/>
              </a:rPr>
              <a:t>》</a:t>
            </a:r>
            <a:r>
              <a:rPr lang="zh-CN" altLang="en-US" sz="3000" b="1" dirty="0">
                <a:solidFill>
                  <a:srgbClr val="000099"/>
                </a:solidFill>
                <a:latin typeface="+mn-lt"/>
                <a:ea typeface="黑体" panose="02010609060101010101" pitchFamily="49" charset="-122"/>
              </a:rPr>
              <a:t>。</a:t>
            </a:r>
            <a:endParaRPr lang="en-US" altLang="zh-CN" sz="3000" b="1" dirty="0">
              <a:solidFill>
                <a:srgbClr val="000099"/>
              </a:solidFill>
              <a:latin typeface="+mn-lt"/>
              <a:ea typeface="黑体" panose="02010609060101010101" pitchFamily="49" charset="-122"/>
            </a:endParaRPr>
          </a:p>
        </p:txBody>
      </p:sp>
      <p:pic>
        <p:nvPicPr>
          <p:cNvPr id="7" name="图片 6"/>
          <p:cNvPicPr>
            <a:picLocks noChangeAspect="1"/>
          </p:cNvPicPr>
          <p:nvPr/>
        </p:nvPicPr>
        <p:blipFill>
          <a:blip r:embed="rId4"/>
          <a:stretch>
            <a:fillRect/>
          </a:stretch>
        </p:blipFill>
        <p:spPr>
          <a:xfrm>
            <a:off x="5436096" y="4184651"/>
            <a:ext cx="3142434" cy="205266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pPr eaLnBrk="1" fontAlgn="auto" hangingPunct="1">
              <a:spcAft>
                <a:spcPts val="0"/>
              </a:spcAft>
              <a:defRPr/>
            </a:pPr>
            <a:r>
              <a:rPr lang="zh-CN" altLang="en-US" sz="3600" b="1" dirty="0">
                <a:solidFill>
                  <a:srgbClr val="92D050"/>
                </a:solidFill>
              </a:rPr>
              <a:t>目标任务</a:t>
            </a:r>
          </a:p>
        </p:txBody>
      </p:sp>
      <p:sp>
        <p:nvSpPr>
          <p:cNvPr id="30723" name="内容占位符 2"/>
          <p:cNvSpPr>
            <a:spLocks noGrp="1"/>
          </p:cNvSpPr>
          <p:nvPr>
            <p:ph idx="1"/>
          </p:nvPr>
        </p:nvSpPr>
        <p:spPr>
          <a:xfrm>
            <a:off x="822325" y="1736725"/>
            <a:ext cx="7392988" cy="4356100"/>
          </a:xfrm>
        </p:spPr>
        <p:txBody>
          <a:bodyPr rtlCol="0">
            <a:normAutofit lnSpcReduction="10000"/>
          </a:bodyPr>
          <a:lstStyle/>
          <a:p>
            <a:pPr marL="91440" indent="-91440" eaLnBrk="1" fontAlgn="auto" hangingPunct="1">
              <a:lnSpc>
                <a:spcPct val="150000"/>
              </a:lnSpc>
              <a:defRPr/>
            </a:pPr>
            <a:r>
              <a:rPr lang="en-US" altLang="zh-CN" sz="3200" dirty="0">
                <a:solidFill>
                  <a:schemeClr val="tx1">
                    <a:lumMod val="75000"/>
                    <a:lumOff val="25000"/>
                  </a:schemeClr>
                </a:solidFill>
              </a:rPr>
              <a:t>         </a:t>
            </a:r>
            <a:r>
              <a:rPr lang="zh-CN" altLang="zh-CN" sz="3200" dirty="0">
                <a:solidFill>
                  <a:schemeClr val="tx1">
                    <a:lumMod val="75000"/>
                    <a:lumOff val="25000"/>
                  </a:schemeClr>
                </a:solidFill>
              </a:rPr>
              <a:t>到</a:t>
            </a:r>
            <a:r>
              <a:rPr lang="en-US" altLang="zh-CN" sz="3200" dirty="0">
                <a:solidFill>
                  <a:schemeClr val="tx1">
                    <a:lumMod val="75000"/>
                    <a:lumOff val="25000"/>
                  </a:schemeClr>
                </a:solidFill>
              </a:rPr>
              <a:t>2020</a:t>
            </a:r>
            <a:r>
              <a:rPr lang="zh-CN" altLang="zh-CN" sz="3200" dirty="0">
                <a:solidFill>
                  <a:schemeClr val="tx1">
                    <a:lumMod val="75000"/>
                    <a:lumOff val="25000"/>
                  </a:schemeClr>
                </a:solidFill>
              </a:rPr>
              <a:t>年，初步建立资源节约型、环境友好型病虫害可持续治理技术体系，科学用药水平明显提升，单位防治面积农药使用量控制在近三年</a:t>
            </a:r>
            <a:r>
              <a:rPr lang="zh-CN" altLang="en-US" sz="3200" dirty="0">
                <a:solidFill>
                  <a:schemeClr val="tx1">
                    <a:lumMod val="75000"/>
                    <a:lumOff val="25000"/>
                  </a:schemeClr>
                </a:solidFill>
              </a:rPr>
              <a:t>（</a:t>
            </a:r>
            <a:r>
              <a:rPr lang="en-US" altLang="zh-CN" sz="3200" dirty="0">
                <a:solidFill>
                  <a:schemeClr val="tx1">
                    <a:lumMod val="75000"/>
                    <a:lumOff val="25000"/>
                  </a:schemeClr>
                </a:solidFill>
              </a:rPr>
              <a:t>2012-2014</a:t>
            </a:r>
            <a:r>
              <a:rPr lang="zh-CN" altLang="en-US" sz="3200" dirty="0">
                <a:solidFill>
                  <a:schemeClr val="tx1">
                    <a:lumMod val="75000"/>
                    <a:lumOff val="25000"/>
                  </a:schemeClr>
                </a:solidFill>
              </a:rPr>
              <a:t>年）</a:t>
            </a:r>
            <a:r>
              <a:rPr lang="zh-CN" altLang="zh-CN" sz="3200" dirty="0">
                <a:solidFill>
                  <a:schemeClr val="tx1">
                    <a:lumMod val="75000"/>
                    <a:lumOff val="25000"/>
                  </a:schemeClr>
                </a:solidFill>
              </a:rPr>
              <a:t>平均水平以下，力争实现农药使用总量零增长。</a:t>
            </a:r>
            <a:endParaRPr lang="zh-CN" altLang="en-US" sz="3200" dirty="0">
              <a:solidFill>
                <a:schemeClr val="tx1">
                  <a:lumMod val="75000"/>
                  <a:lumOff val="25000"/>
                </a:schemeClr>
              </a:solidFill>
            </a:endParaRPr>
          </a:p>
        </p:txBody>
      </p:sp>
      <p:cxnSp>
        <p:nvCxnSpPr>
          <p:cNvPr id="5" name="直接连接符 4"/>
          <p:cNvCxnSpPr/>
          <p:nvPr/>
        </p:nvCxnSpPr>
        <p:spPr>
          <a:xfrm>
            <a:off x="5429250" y="3786188"/>
            <a:ext cx="2428875" cy="1587"/>
          </a:xfrm>
          <a:prstGeom prst="line">
            <a:avLst/>
          </a:prstGeom>
          <a:ln>
            <a:solidFill>
              <a:srgbClr val="FF3300"/>
            </a:solidFill>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p:txBody>
          <a:bodyPr/>
          <a:lstStyle/>
          <a:p>
            <a:pPr eaLnBrk="1" fontAlgn="auto" hangingPunct="1">
              <a:spcAft>
                <a:spcPts val="0"/>
              </a:spcAft>
              <a:defRPr/>
            </a:pPr>
            <a:r>
              <a:rPr lang="zh-CN" altLang="en-US" sz="3600" b="1" dirty="0">
                <a:solidFill>
                  <a:srgbClr val="92D050"/>
                </a:solidFill>
              </a:rPr>
              <a:t>目标任务（到</a:t>
            </a:r>
            <a:r>
              <a:rPr lang="en-US" altLang="zh-CN" sz="3600" b="1" dirty="0">
                <a:solidFill>
                  <a:srgbClr val="92D050"/>
                </a:solidFill>
              </a:rPr>
              <a:t>2020</a:t>
            </a:r>
            <a:r>
              <a:rPr lang="zh-CN" altLang="en-US" sz="3600" b="1" dirty="0">
                <a:solidFill>
                  <a:srgbClr val="92D050"/>
                </a:solidFill>
              </a:rPr>
              <a:t>年）</a:t>
            </a:r>
          </a:p>
        </p:txBody>
      </p:sp>
      <p:grpSp>
        <p:nvGrpSpPr>
          <p:cNvPr id="57347" name="组合 7"/>
          <p:cNvGrpSpPr/>
          <p:nvPr/>
        </p:nvGrpSpPr>
        <p:grpSpPr bwMode="auto">
          <a:xfrm>
            <a:off x="785813" y="1928813"/>
            <a:ext cx="7572375" cy="4246562"/>
            <a:chOff x="571500" y="1397000"/>
            <a:chExt cx="7977188" cy="4778375"/>
          </a:xfrm>
        </p:grpSpPr>
        <p:sp>
          <p:nvSpPr>
            <p:cNvPr id="57348" name="Rectangle 3"/>
            <p:cNvSpPr>
              <a:spLocks noChangeArrowheads="1"/>
            </p:cNvSpPr>
            <p:nvPr/>
          </p:nvSpPr>
          <p:spPr bwMode="gray">
            <a:xfrm>
              <a:off x="595313" y="1397000"/>
              <a:ext cx="7953375" cy="4778375"/>
            </a:xfrm>
            <a:prstGeom prst="rect">
              <a:avLst/>
            </a:prstGeom>
            <a:solidFill>
              <a:srgbClr val="E7FDE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latinLnBrk="1"/>
              <a:endParaRPr kumimoji="1" lang="ko-KR" altLang="en-US">
                <a:solidFill>
                  <a:srgbClr val="0000FF"/>
                </a:solidFill>
                <a:latin typeface="Gulim" panose="020B0600000101010101" pitchFamily="34" charset="-127"/>
                <a:ea typeface="Gulim" panose="020B0600000101010101" pitchFamily="34" charset="-127"/>
              </a:endParaRPr>
            </a:p>
          </p:txBody>
        </p:sp>
        <p:sp>
          <p:nvSpPr>
            <p:cNvPr id="57349" name="AutoShape 4"/>
            <p:cNvSpPr>
              <a:spLocks noChangeArrowheads="1"/>
            </p:cNvSpPr>
            <p:nvPr/>
          </p:nvSpPr>
          <p:spPr bwMode="gray">
            <a:xfrm>
              <a:off x="577850" y="1397000"/>
              <a:ext cx="2540000" cy="4432300"/>
            </a:xfrm>
            <a:prstGeom prst="roundRect">
              <a:avLst>
                <a:gd name="adj" fmla="val 11671"/>
              </a:avLst>
            </a:prstGeom>
            <a:solidFill>
              <a:srgbClr val="E7FDE7"/>
            </a:solidFill>
            <a:ln w="9525">
              <a:solidFill>
                <a:srgbClr val="3399FF"/>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sp>
          <p:nvSpPr>
            <p:cNvPr id="57350" name="Line 5"/>
            <p:cNvSpPr>
              <a:spLocks noChangeShapeType="1"/>
            </p:cNvSpPr>
            <p:nvPr/>
          </p:nvSpPr>
          <p:spPr bwMode="gray">
            <a:xfrm>
              <a:off x="571500" y="19843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12" name="Text Box 6"/>
            <p:cNvSpPr txBox="1">
              <a:spLocks noChangeArrowheads="1"/>
            </p:cNvSpPr>
            <p:nvPr/>
          </p:nvSpPr>
          <p:spPr bwMode="gray">
            <a:xfrm>
              <a:off x="966178" y="1497033"/>
              <a:ext cx="1801138" cy="369765"/>
            </a:xfrm>
            <a:prstGeom prst="rect">
              <a:avLst/>
            </a:prstGeom>
            <a:solidFill>
              <a:srgbClr val="E7FDE7"/>
            </a:solidFill>
            <a:ln>
              <a:noFill/>
            </a:ln>
            <a:effectLst/>
          </p:spPr>
          <p:txBody>
            <a:bodyPr wrap="none">
              <a:spAutoFit/>
            </a:bodyPr>
            <a:lstStyle/>
            <a:p>
              <a:pPr algn="ctr" latinLnBrk="1">
                <a:defRPr/>
              </a:pPr>
              <a:r>
                <a:rPr kumimoji="1" lang="zh-CN" altLang="en-US" dirty="0">
                  <a:solidFill>
                    <a:srgbClr val="0000FF"/>
                  </a:solidFill>
                  <a:latin typeface="+mj-ea"/>
                  <a:ea typeface="+mj-ea"/>
                </a:rPr>
                <a:t>绿色防控覆盖率</a:t>
              </a:r>
              <a:endParaRPr kumimoji="1" lang="en-US" altLang="ko-KR" dirty="0">
                <a:solidFill>
                  <a:srgbClr val="0000FF"/>
                </a:solidFill>
                <a:latin typeface="+mj-ea"/>
                <a:ea typeface="+mj-ea"/>
              </a:endParaRPr>
            </a:p>
          </p:txBody>
        </p:sp>
        <p:sp>
          <p:nvSpPr>
            <p:cNvPr id="57352" name="Line 7"/>
            <p:cNvSpPr>
              <a:spLocks noChangeShapeType="1"/>
            </p:cNvSpPr>
            <p:nvPr/>
          </p:nvSpPr>
          <p:spPr bwMode="gray">
            <a:xfrm>
              <a:off x="571500" y="55784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57353" name="Text Box 8"/>
            <p:cNvSpPr txBox="1">
              <a:spLocks noChangeArrowheads="1"/>
            </p:cNvSpPr>
            <p:nvPr/>
          </p:nvSpPr>
          <p:spPr bwMode="gray">
            <a:xfrm>
              <a:off x="1255713" y="5751513"/>
              <a:ext cx="1127125" cy="369887"/>
            </a:xfrm>
            <a:prstGeom prst="rect">
              <a:avLst/>
            </a:prstGeom>
            <a:solidFill>
              <a:srgbClr val="E7FDE7"/>
            </a:solidFill>
            <a:ln w="9525">
              <a:solidFill>
                <a:srgbClr val="FF0066"/>
              </a:solidFill>
              <a:miter lim="800000"/>
            </a:ln>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latinLnBrk="1"/>
              <a:r>
                <a:rPr kumimoji="1" lang="zh-CN" altLang="en-US">
                  <a:solidFill>
                    <a:srgbClr val="0000FF"/>
                  </a:solidFill>
                  <a:ea typeface="Gulim" panose="020B0600000101010101" pitchFamily="34" charset="-127"/>
                </a:rPr>
                <a:t>提高</a:t>
              </a:r>
              <a:r>
                <a:rPr kumimoji="1" lang="en-US" altLang="ko-KR">
                  <a:solidFill>
                    <a:srgbClr val="0000FF"/>
                  </a:solidFill>
                  <a:ea typeface="Gulim" panose="020B0600000101010101" pitchFamily="34" charset="-127"/>
                </a:rPr>
                <a:t>10% </a:t>
              </a:r>
            </a:p>
          </p:txBody>
        </p:sp>
        <p:sp>
          <p:nvSpPr>
            <p:cNvPr id="57354" name="Oval 9"/>
            <p:cNvSpPr>
              <a:spLocks noChangeArrowheads="1"/>
            </p:cNvSpPr>
            <p:nvPr/>
          </p:nvSpPr>
          <p:spPr bwMode="gray">
            <a:xfrm>
              <a:off x="998538" y="5764213"/>
              <a:ext cx="304800" cy="304800"/>
            </a:xfrm>
            <a:prstGeom prst="ellipse">
              <a:avLst/>
            </a:prstGeom>
            <a:solidFill>
              <a:schemeClr val="bg1"/>
            </a:solidFill>
            <a:ln w="9525">
              <a:solidFill>
                <a:srgbClr val="FF0066"/>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sp>
          <p:nvSpPr>
            <p:cNvPr id="57355" name="AutoShape 10"/>
            <p:cNvSpPr>
              <a:spLocks noChangeArrowheads="1"/>
            </p:cNvSpPr>
            <p:nvPr/>
          </p:nvSpPr>
          <p:spPr bwMode="gray">
            <a:xfrm>
              <a:off x="3324225" y="1397000"/>
              <a:ext cx="2540000" cy="4432300"/>
            </a:xfrm>
            <a:prstGeom prst="roundRect">
              <a:avLst>
                <a:gd name="adj" fmla="val 11671"/>
              </a:avLst>
            </a:prstGeom>
            <a:solidFill>
              <a:srgbClr val="E7FDE7"/>
            </a:solidFill>
            <a:ln w="9525">
              <a:solidFill>
                <a:srgbClr val="3399FF"/>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sp>
          <p:nvSpPr>
            <p:cNvPr id="57356" name="Line 11"/>
            <p:cNvSpPr>
              <a:spLocks noChangeShapeType="1"/>
            </p:cNvSpPr>
            <p:nvPr/>
          </p:nvSpPr>
          <p:spPr bwMode="gray">
            <a:xfrm>
              <a:off x="3263900" y="19843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18" name="Text Box 12"/>
            <p:cNvSpPr txBox="1">
              <a:spLocks noChangeArrowheads="1"/>
            </p:cNvSpPr>
            <p:nvPr/>
          </p:nvSpPr>
          <p:spPr bwMode="gray">
            <a:xfrm>
              <a:off x="3658688" y="1497033"/>
              <a:ext cx="1801138" cy="369765"/>
            </a:xfrm>
            <a:prstGeom prst="rect">
              <a:avLst/>
            </a:prstGeom>
            <a:solidFill>
              <a:srgbClr val="E7FDE7"/>
            </a:solidFill>
            <a:ln>
              <a:noFill/>
            </a:ln>
            <a:effectLst/>
          </p:spPr>
          <p:txBody>
            <a:bodyPr wrap="none">
              <a:spAutoFit/>
            </a:bodyPr>
            <a:lstStyle/>
            <a:p>
              <a:pPr algn="ctr" latinLnBrk="1">
                <a:defRPr/>
              </a:pPr>
              <a:r>
                <a:rPr kumimoji="1" lang="zh-CN" altLang="en-US" dirty="0">
                  <a:solidFill>
                    <a:srgbClr val="0000FF"/>
                  </a:solidFill>
                  <a:latin typeface="+mj-ea"/>
                  <a:ea typeface="+mj-ea"/>
                </a:rPr>
                <a:t>统防统治覆盖率</a:t>
              </a:r>
              <a:endParaRPr kumimoji="1" lang="en-US" altLang="ko-KR" dirty="0">
                <a:solidFill>
                  <a:srgbClr val="0000FF"/>
                </a:solidFill>
                <a:latin typeface="+mj-ea"/>
                <a:ea typeface="+mj-ea"/>
              </a:endParaRPr>
            </a:p>
          </p:txBody>
        </p:sp>
        <p:sp>
          <p:nvSpPr>
            <p:cNvPr id="57358" name="Line 13"/>
            <p:cNvSpPr>
              <a:spLocks noChangeShapeType="1"/>
            </p:cNvSpPr>
            <p:nvPr/>
          </p:nvSpPr>
          <p:spPr bwMode="gray">
            <a:xfrm>
              <a:off x="3263900" y="55784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57359" name="AutoShape 16"/>
            <p:cNvSpPr>
              <a:spLocks noChangeArrowheads="1"/>
            </p:cNvSpPr>
            <p:nvPr/>
          </p:nvSpPr>
          <p:spPr bwMode="gray">
            <a:xfrm>
              <a:off x="5962650" y="1397000"/>
              <a:ext cx="2540000" cy="4432300"/>
            </a:xfrm>
            <a:prstGeom prst="roundRect">
              <a:avLst>
                <a:gd name="adj" fmla="val 11671"/>
              </a:avLst>
            </a:prstGeom>
            <a:solidFill>
              <a:srgbClr val="E7FDE7"/>
            </a:solidFill>
            <a:ln w="9525">
              <a:solidFill>
                <a:srgbClr val="3399FF"/>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sp>
          <p:nvSpPr>
            <p:cNvPr id="57360" name="Line 17"/>
            <p:cNvSpPr>
              <a:spLocks noChangeShapeType="1"/>
            </p:cNvSpPr>
            <p:nvPr/>
          </p:nvSpPr>
          <p:spPr bwMode="gray">
            <a:xfrm>
              <a:off x="5956300" y="19843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sp>
          <p:nvSpPr>
            <p:cNvPr id="22" name="Text Box 18"/>
            <p:cNvSpPr txBox="1">
              <a:spLocks noChangeArrowheads="1"/>
            </p:cNvSpPr>
            <p:nvPr/>
          </p:nvSpPr>
          <p:spPr bwMode="gray">
            <a:xfrm>
              <a:off x="6581985" y="1497033"/>
              <a:ext cx="1339565" cy="369765"/>
            </a:xfrm>
            <a:prstGeom prst="rect">
              <a:avLst/>
            </a:prstGeom>
            <a:solidFill>
              <a:srgbClr val="E7FDE7"/>
            </a:solidFill>
            <a:ln>
              <a:noFill/>
            </a:ln>
            <a:effectLst/>
          </p:spPr>
          <p:txBody>
            <a:bodyPr wrap="none">
              <a:spAutoFit/>
            </a:bodyPr>
            <a:lstStyle/>
            <a:p>
              <a:pPr algn="ctr" latinLnBrk="1">
                <a:defRPr/>
              </a:pPr>
              <a:r>
                <a:rPr kumimoji="1" lang="zh-CN" altLang="en-US" dirty="0">
                  <a:solidFill>
                    <a:srgbClr val="0000FF"/>
                  </a:solidFill>
                  <a:latin typeface="+mj-ea"/>
                  <a:ea typeface="+mj-ea"/>
                </a:rPr>
                <a:t>农药利用率</a:t>
              </a:r>
              <a:endParaRPr kumimoji="1" lang="en-US" altLang="ko-KR" dirty="0">
                <a:solidFill>
                  <a:srgbClr val="0000FF"/>
                </a:solidFill>
                <a:latin typeface="+mj-ea"/>
                <a:ea typeface="+mj-ea"/>
              </a:endParaRPr>
            </a:p>
          </p:txBody>
        </p:sp>
        <p:sp>
          <p:nvSpPr>
            <p:cNvPr id="57362" name="Line 19"/>
            <p:cNvSpPr>
              <a:spLocks noChangeShapeType="1"/>
            </p:cNvSpPr>
            <p:nvPr/>
          </p:nvSpPr>
          <p:spPr bwMode="gray">
            <a:xfrm>
              <a:off x="5956300" y="5578475"/>
              <a:ext cx="2546350" cy="0"/>
            </a:xfrm>
            <a:prstGeom prst="line">
              <a:avLst/>
            </a:prstGeom>
            <a:noFill/>
            <a:ln w="28575">
              <a:solidFill>
                <a:srgbClr val="3399FF"/>
              </a:solidFill>
              <a:round/>
            </a:ln>
            <a:extLst>
              <a:ext uri="{909E8E84-426E-40DD-AFC4-6F175D3DCCD1}">
                <a14:hiddenFill xmlns="" xmlns:a14="http://schemas.microsoft.com/office/drawing/2010/main">
                  <a:noFill/>
                </a14:hiddenFill>
              </a:ext>
            </a:extLst>
          </p:spPr>
          <p:txBody>
            <a:bodyPr/>
            <a:lstStyle/>
            <a:p>
              <a:endParaRPr lang="zh-CN" altLang="en-US"/>
            </a:p>
          </p:txBody>
        </p:sp>
        <p:graphicFrame>
          <p:nvGraphicFramePr>
            <p:cNvPr id="57363" name="Object 24"/>
            <p:cNvGraphicFramePr>
              <a:graphicFrameLocks noChangeAspect="1"/>
            </p:cNvGraphicFramePr>
            <p:nvPr/>
          </p:nvGraphicFramePr>
          <p:xfrm>
            <a:off x="611188" y="2206625"/>
            <a:ext cx="2468562" cy="3238500"/>
          </p:xfrm>
          <a:graphic>
            <a:graphicData uri="http://schemas.openxmlformats.org/presentationml/2006/ole">
              <p:oleObj spid="_x0000_s1050" name="图表" r:id="rId3" imgW="2475191" imgH="3249450" progId="">
                <p:embed/>
              </p:oleObj>
            </a:graphicData>
          </a:graphic>
        </p:graphicFrame>
        <p:graphicFrame>
          <p:nvGraphicFramePr>
            <p:cNvPr id="57364" name="Object 27"/>
            <p:cNvGraphicFramePr>
              <a:graphicFrameLocks noChangeAspect="1"/>
            </p:cNvGraphicFramePr>
            <p:nvPr/>
          </p:nvGraphicFramePr>
          <p:xfrm>
            <a:off x="3365500" y="2184400"/>
            <a:ext cx="2468563" cy="3238500"/>
          </p:xfrm>
          <a:graphic>
            <a:graphicData uri="http://schemas.openxmlformats.org/presentationml/2006/ole">
              <p:oleObj spid="_x0000_s1051" name="图表" r:id="rId4" imgW="2190778" imgH="3038580" progId="MSGraph.Chart.8">
                <p:embed followColorScheme="full"/>
              </p:oleObj>
            </a:graphicData>
          </a:graphic>
        </p:graphicFrame>
        <p:graphicFrame>
          <p:nvGraphicFramePr>
            <p:cNvPr id="57365" name="Object 30"/>
            <p:cNvGraphicFramePr>
              <a:graphicFrameLocks noChangeAspect="1"/>
            </p:cNvGraphicFramePr>
            <p:nvPr/>
          </p:nvGraphicFramePr>
          <p:xfrm>
            <a:off x="6057900" y="2206625"/>
            <a:ext cx="2468563" cy="3238500"/>
          </p:xfrm>
          <a:graphic>
            <a:graphicData uri="http://schemas.openxmlformats.org/presentationml/2006/ole">
              <p:oleObj spid="_x0000_s1052" name="图表" r:id="rId5" imgW="2181323" imgH="3048030" progId="MSGraph.Chart.8">
                <p:embed followColorScheme="full"/>
              </p:oleObj>
            </a:graphicData>
          </a:graphic>
        </p:graphicFrame>
        <p:sp>
          <p:nvSpPr>
            <p:cNvPr id="57366" name="Text Box 8"/>
            <p:cNvSpPr txBox="1">
              <a:spLocks noChangeArrowheads="1"/>
            </p:cNvSpPr>
            <p:nvPr/>
          </p:nvSpPr>
          <p:spPr bwMode="gray">
            <a:xfrm>
              <a:off x="4157663" y="5732463"/>
              <a:ext cx="1127125" cy="369887"/>
            </a:xfrm>
            <a:prstGeom prst="rect">
              <a:avLst/>
            </a:prstGeom>
            <a:solidFill>
              <a:srgbClr val="E7FDE7"/>
            </a:solidFill>
            <a:ln w="9525">
              <a:solidFill>
                <a:srgbClr val="FF0066"/>
              </a:solidFill>
              <a:miter lim="800000"/>
            </a:ln>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latinLnBrk="1"/>
              <a:r>
                <a:rPr kumimoji="1" lang="zh-CN" altLang="en-US">
                  <a:solidFill>
                    <a:srgbClr val="0000FF"/>
                  </a:solidFill>
                  <a:ea typeface="Gulim" panose="020B0600000101010101" pitchFamily="34" charset="-127"/>
                </a:rPr>
                <a:t>提高</a:t>
              </a:r>
              <a:r>
                <a:rPr kumimoji="1" lang="en-US" altLang="ko-KR">
                  <a:solidFill>
                    <a:srgbClr val="0000FF"/>
                  </a:solidFill>
                  <a:ea typeface="Gulim" panose="020B0600000101010101" pitchFamily="34" charset="-127"/>
                </a:rPr>
                <a:t>10% </a:t>
              </a:r>
            </a:p>
          </p:txBody>
        </p:sp>
        <p:sp>
          <p:nvSpPr>
            <p:cNvPr id="57367" name="Oval 9"/>
            <p:cNvSpPr>
              <a:spLocks noChangeArrowheads="1"/>
            </p:cNvSpPr>
            <p:nvPr/>
          </p:nvSpPr>
          <p:spPr bwMode="gray">
            <a:xfrm>
              <a:off x="3900488" y="5745163"/>
              <a:ext cx="304800" cy="304800"/>
            </a:xfrm>
            <a:prstGeom prst="ellipse">
              <a:avLst/>
            </a:prstGeom>
            <a:solidFill>
              <a:schemeClr val="bg1"/>
            </a:solidFill>
            <a:ln w="9525">
              <a:solidFill>
                <a:srgbClr val="FF0066"/>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sp>
          <p:nvSpPr>
            <p:cNvPr id="57368" name="Text Box 8"/>
            <p:cNvSpPr txBox="1">
              <a:spLocks noChangeArrowheads="1"/>
            </p:cNvSpPr>
            <p:nvPr/>
          </p:nvSpPr>
          <p:spPr bwMode="gray">
            <a:xfrm>
              <a:off x="6975475" y="5732463"/>
              <a:ext cx="1011238" cy="369887"/>
            </a:xfrm>
            <a:prstGeom prst="rect">
              <a:avLst/>
            </a:prstGeom>
            <a:solidFill>
              <a:srgbClr val="E7FDE7"/>
            </a:solidFill>
            <a:ln w="9525">
              <a:solidFill>
                <a:srgbClr val="FF0066"/>
              </a:solidFill>
              <a:miter lim="800000"/>
            </a:ln>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latinLnBrk="1"/>
              <a:r>
                <a:rPr kumimoji="1" lang="zh-CN" altLang="en-US">
                  <a:solidFill>
                    <a:srgbClr val="0000FF"/>
                  </a:solidFill>
                  <a:ea typeface="Gulim" panose="020B0600000101010101" pitchFamily="34" charset="-127"/>
                </a:rPr>
                <a:t>提高</a:t>
              </a:r>
              <a:r>
                <a:rPr kumimoji="1" lang="en-US" altLang="ko-KR">
                  <a:solidFill>
                    <a:srgbClr val="0000FF"/>
                  </a:solidFill>
                  <a:ea typeface="Gulim" panose="020B0600000101010101" pitchFamily="34" charset="-127"/>
                </a:rPr>
                <a:t>5% </a:t>
              </a:r>
            </a:p>
          </p:txBody>
        </p:sp>
        <p:sp>
          <p:nvSpPr>
            <p:cNvPr id="57369" name="Oval 9"/>
            <p:cNvSpPr>
              <a:spLocks noChangeArrowheads="1"/>
            </p:cNvSpPr>
            <p:nvPr/>
          </p:nvSpPr>
          <p:spPr bwMode="gray">
            <a:xfrm>
              <a:off x="6659563" y="5745163"/>
              <a:ext cx="304800" cy="304800"/>
            </a:xfrm>
            <a:prstGeom prst="ellipse">
              <a:avLst/>
            </a:prstGeom>
            <a:solidFill>
              <a:schemeClr val="bg1"/>
            </a:solidFill>
            <a:ln w="9525">
              <a:solidFill>
                <a:srgbClr val="FF0066"/>
              </a:solidFill>
              <a:round/>
            </a:ln>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zh-CN" altLang="en-US">
                <a:solidFill>
                  <a:srgbClr val="0000FF"/>
                </a:solidFill>
              </a:endParaRP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pic>
        <p:nvPicPr>
          <p:cNvPr id="5" name="图片 4"/>
          <p:cNvPicPr>
            <a:picLocks noChangeAspect="1"/>
          </p:cNvPicPr>
          <p:nvPr/>
        </p:nvPicPr>
        <p:blipFill>
          <a:blip r:embed="rId2"/>
          <a:stretch>
            <a:fillRect/>
          </a:stretch>
        </p:blipFill>
        <p:spPr>
          <a:xfrm>
            <a:off x="684892" y="1412776"/>
            <a:ext cx="7920880" cy="513267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二、技术路径</a:t>
            </a:r>
            <a:endParaRPr lang="zh-CN" altLang="en-US" sz="4000" b="1" dirty="0"/>
          </a:p>
        </p:txBody>
      </p:sp>
      <p:pic>
        <p:nvPicPr>
          <p:cNvPr id="2" name="图片 1"/>
          <p:cNvPicPr>
            <a:picLocks noChangeAspect="1"/>
          </p:cNvPicPr>
          <p:nvPr/>
        </p:nvPicPr>
        <p:blipFill>
          <a:blip r:embed="rId2"/>
          <a:stretch>
            <a:fillRect/>
          </a:stretch>
        </p:blipFill>
        <p:spPr>
          <a:xfrm>
            <a:off x="539750" y="1155065"/>
            <a:ext cx="8032115" cy="570293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91360"/>
          </a:xfrm>
        </p:spPr>
        <p:txBody>
          <a:bodyPr/>
          <a:lstStyle/>
          <a:p>
            <a:r>
              <a:rPr lang="en-US" altLang="zh-CN" dirty="0">
                <a:solidFill>
                  <a:srgbClr val="FF0000"/>
                </a:solidFill>
              </a:rPr>
              <a:t>2019</a:t>
            </a:r>
            <a:r>
              <a:rPr lang="zh-CN" altLang="en-US" dirty="0">
                <a:solidFill>
                  <a:srgbClr val="FF0000"/>
                </a:solidFill>
              </a:rPr>
              <a:t>年中国土壤学会</a:t>
            </a:r>
          </a:p>
        </p:txBody>
      </p:sp>
      <p:pic>
        <p:nvPicPr>
          <p:cNvPr id="7" name="内容占位符 6"/>
          <p:cNvPicPr>
            <a:picLocks noGrp="1" noChangeAspect="1"/>
          </p:cNvPicPr>
          <p:nvPr>
            <p:ph idx="1"/>
          </p:nvPr>
        </p:nvPicPr>
        <p:blipFill rotWithShape="1">
          <a:blip r:embed="rId2" cstate="print">
            <a:extLst>
              <a:ext uri="{28A0092B-C50C-407E-A947-70E740481C1C}">
                <a14:useLocalDpi xmlns="" xmlns:a14="http://schemas.microsoft.com/office/drawing/2010/main" val="0"/>
              </a:ext>
            </a:extLst>
          </a:blip>
          <a:srcRect t="22575"/>
          <a:stretch>
            <a:fillRect/>
          </a:stretch>
        </p:blipFill>
        <p:spPr>
          <a:xfrm>
            <a:off x="42806" y="1084268"/>
            <a:ext cx="9065698" cy="5297060"/>
          </a:xfrm>
        </p:spPr>
      </p:pic>
      <p:pic>
        <p:nvPicPr>
          <p:cNvPr id="4" name="图片 3"/>
          <p:cNvPicPr>
            <a:picLocks noChangeAspect="1"/>
          </p:cNvPicPr>
          <p:nvPr/>
        </p:nvPicPr>
        <p:blipFill rotWithShape="1">
          <a:blip r:embed="rId3"/>
          <a:srcRect t="7381" r="2151"/>
          <a:stretch>
            <a:fillRect/>
          </a:stretch>
        </p:blipFill>
        <p:spPr>
          <a:xfrm>
            <a:off x="4536300" y="4190553"/>
            <a:ext cx="4572204" cy="2676911"/>
          </a:xfrm>
          <a:prstGeom prst="rect">
            <a:avLst/>
          </a:prstGeom>
        </p:spPr>
      </p:pic>
      <p:pic>
        <p:nvPicPr>
          <p:cNvPr id="6" name="图片 5"/>
          <p:cNvPicPr>
            <a:picLocks noChangeAspect="1"/>
          </p:cNvPicPr>
          <p:nvPr/>
        </p:nvPicPr>
        <p:blipFill>
          <a:blip r:embed="rId4"/>
          <a:stretch>
            <a:fillRect/>
          </a:stretch>
        </p:blipFill>
        <p:spPr>
          <a:xfrm>
            <a:off x="42806" y="4211938"/>
            <a:ext cx="4493494" cy="264606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pic>
        <p:nvPicPr>
          <p:cNvPr id="2" name="图片 1"/>
          <p:cNvPicPr>
            <a:picLocks noChangeAspect="1"/>
          </p:cNvPicPr>
          <p:nvPr/>
        </p:nvPicPr>
        <p:blipFill>
          <a:blip r:embed="rId2" cstate="print"/>
          <a:stretch>
            <a:fillRect/>
          </a:stretch>
        </p:blipFill>
        <p:spPr>
          <a:xfrm>
            <a:off x="5436096" y="5301208"/>
            <a:ext cx="2442513" cy="1008112"/>
          </a:xfrm>
          <a:prstGeom prst="rect">
            <a:avLst/>
          </a:prstGeom>
        </p:spPr>
      </p:pic>
      <p:pic>
        <p:nvPicPr>
          <p:cNvPr id="3" name="图片 2"/>
          <p:cNvPicPr>
            <a:picLocks noChangeAspect="1"/>
          </p:cNvPicPr>
          <p:nvPr/>
        </p:nvPicPr>
        <p:blipFill>
          <a:blip r:embed="rId3"/>
          <a:stretch>
            <a:fillRect/>
          </a:stretch>
        </p:blipFill>
        <p:spPr>
          <a:xfrm>
            <a:off x="593999" y="1301663"/>
            <a:ext cx="7883996" cy="399954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nvGraphicFramePr>
        <p:xfrm>
          <a:off x="108263" y="1340768"/>
          <a:ext cx="8712968" cy="5040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2"/>
          <p:cNvSpPr txBox="1">
            <a:spLocks noChangeArrowheads="1"/>
          </p:cNvSpPr>
          <p:nvPr/>
        </p:nvSpPr>
        <p:spPr>
          <a:xfrm>
            <a:off x="1066428" y="332656"/>
            <a:ext cx="7466012" cy="711200"/>
          </a:xfrm>
          <a:prstGeom prst="rect">
            <a:avLst/>
          </a:prstGeom>
        </p:spPr>
        <p:txBody>
          <a:bodyPr anchor="b">
            <a:normAutofit/>
          </a:bodyPr>
          <a:lstStyle/>
          <a:p>
            <a:pPr eaLnBrk="1" fontAlgn="auto" hangingPunct="1">
              <a:lnSpc>
                <a:spcPct val="85000"/>
              </a:lnSpc>
              <a:spcAft>
                <a:spcPts val="0"/>
              </a:spcAft>
              <a:defRPr/>
            </a:pPr>
            <a:r>
              <a:rPr lang="zh-CN" altLang="en-US" sz="3600" b="1" spc="-50" dirty="0">
                <a:solidFill>
                  <a:schemeClr val="accent1"/>
                </a:solidFill>
                <a:latin typeface="+mj-lt"/>
                <a:ea typeface="+mj-ea"/>
                <a:cs typeface="+mj-cs"/>
              </a:rPr>
              <a:t>病虫为害损失严重</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grpSp>
        <p:nvGrpSpPr>
          <p:cNvPr id="5" name="组合 9"/>
          <p:cNvGrpSpPr/>
          <p:nvPr/>
        </p:nvGrpSpPr>
        <p:grpSpPr bwMode="auto">
          <a:xfrm>
            <a:off x="1304925" y="2126615"/>
            <a:ext cx="6546850" cy="4476103"/>
            <a:chOff x="1071538" y="1857364"/>
            <a:chExt cx="7243003" cy="4842272"/>
          </a:xfrm>
        </p:grpSpPr>
        <p:graphicFrame>
          <p:nvGraphicFramePr>
            <p:cNvPr id="6" name="图表 5"/>
            <p:cNvGraphicFramePr/>
            <p:nvPr/>
          </p:nvGraphicFramePr>
          <p:xfrm>
            <a:off x="1071538" y="1857364"/>
            <a:ext cx="7200000" cy="432000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3"/>
            <p:cNvSpPr>
              <a:spLocks noChangeArrowheads="1"/>
            </p:cNvSpPr>
            <p:nvPr/>
          </p:nvSpPr>
          <p:spPr bwMode="auto">
            <a:xfrm>
              <a:off x="4885517" y="6268234"/>
              <a:ext cx="3429024" cy="4314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indent="304800">
                <a:tabLst>
                  <a:tab pos="296545" algn="l"/>
                </a:tabLst>
                <a:defRPr sz="2800" b="1">
                  <a:solidFill>
                    <a:schemeClr val="tx1"/>
                  </a:solidFill>
                  <a:latin typeface="Comic Sans MS" panose="030F0702030302020204" pitchFamily="66" charset="0"/>
                  <a:ea typeface="宋体" panose="02010600030101010101" pitchFamily="2" charset="-122"/>
                </a:defRPr>
              </a:lvl1pPr>
              <a:lvl2pPr>
                <a:tabLst>
                  <a:tab pos="296545" algn="l"/>
                </a:tabLst>
                <a:defRPr sz="2800" b="1">
                  <a:solidFill>
                    <a:schemeClr val="tx1"/>
                  </a:solidFill>
                  <a:latin typeface="Comic Sans MS" panose="030F0702030302020204" pitchFamily="66" charset="0"/>
                  <a:ea typeface="宋体" panose="02010600030101010101" pitchFamily="2" charset="-122"/>
                </a:defRPr>
              </a:lvl2pPr>
              <a:lvl3pPr>
                <a:tabLst>
                  <a:tab pos="296545" algn="l"/>
                </a:tabLst>
                <a:defRPr sz="2800" b="1">
                  <a:solidFill>
                    <a:schemeClr val="tx1"/>
                  </a:solidFill>
                  <a:latin typeface="Comic Sans MS" panose="030F0702030302020204" pitchFamily="66" charset="0"/>
                  <a:ea typeface="宋体" panose="02010600030101010101" pitchFamily="2" charset="-122"/>
                </a:defRPr>
              </a:lvl3pPr>
              <a:lvl4pPr>
                <a:tabLst>
                  <a:tab pos="296545" algn="l"/>
                </a:tabLst>
                <a:defRPr sz="2800" b="1">
                  <a:solidFill>
                    <a:schemeClr val="tx1"/>
                  </a:solidFill>
                  <a:latin typeface="Comic Sans MS" panose="030F0702030302020204" pitchFamily="66" charset="0"/>
                  <a:ea typeface="宋体" panose="02010600030101010101" pitchFamily="2" charset="-122"/>
                </a:defRPr>
              </a:lvl4pPr>
              <a:lvl5pPr>
                <a:tabLst>
                  <a:tab pos="296545" algn="l"/>
                </a:tabLst>
                <a:defRPr sz="2800" b="1">
                  <a:solidFill>
                    <a:schemeClr val="tx1"/>
                  </a:solidFill>
                  <a:latin typeface="Comic Sans MS" panose="030F0702030302020204" pitchFamily="66" charset="0"/>
                  <a:ea typeface="宋体" panose="02010600030101010101" pitchFamily="2" charset="-122"/>
                </a:defRPr>
              </a:lvl5pPr>
              <a:lvl6pPr fontAlgn="base">
                <a:spcBef>
                  <a:spcPct val="0"/>
                </a:spcBef>
                <a:spcAft>
                  <a:spcPct val="0"/>
                </a:spcAft>
                <a:buFont typeface="Arial" panose="020B0604020202020204" pitchFamily="34" charset="0"/>
                <a:tabLst>
                  <a:tab pos="296545" algn="l"/>
                </a:tabLst>
                <a:defRPr sz="2800" b="1">
                  <a:solidFill>
                    <a:schemeClr val="tx1"/>
                  </a:solidFill>
                  <a:latin typeface="Comic Sans MS" panose="030F0702030302020204" pitchFamily="66" charset="0"/>
                  <a:ea typeface="宋体" panose="02010600030101010101" pitchFamily="2" charset="-122"/>
                </a:defRPr>
              </a:lvl6pPr>
              <a:lvl7pPr fontAlgn="base">
                <a:spcBef>
                  <a:spcPct val="0"/>
                </a:spcBef>
                <a:spcAft>
                  <a:spcPct val="0"/>
                </a:spcAft>
                <a:buFont typeface="Arial" panose="020B0604020202020204" pitchFamily="34" charset="0"/>
                <a:tabLst>
                  <a:tab pos="296545" algn="l"/>
                </a:tabLst>
                <a:defRPr sz="2800" b="1">
                  <a:solidFill>
                    <a:schemeClr val="tx1"/>
                  </a:solidFill>
                  <a:latin typeface="Comic Sans MS" panose="030F0702030302020204" pitchFamily="66" charset="0"/>
                  <a:ea typeface="宋体" panose="02010600030101010101" pitchFamily="2" charset="-122"/>
                </a:defRPr>
              </a:lvl7pPr>
              <a:lvl8pPr fontAlgn="base">
                <a:spcBef>
                  <a:spcPct val="0"/>
                </a:spcBef>
                <a:spcAft>
                  <a:spcPct val="0"/>
                </a:spcAft>
                <a:buFont typeface="Arial" panose="020B0604020202020204" pitchFamily="34" charset="0"/>
                <a:tabLst>
                  <a:tab pos="296545" algn="l"/>
                </a:tabLst>
                <a:defRPr sz="2800" b="1">
                  <a:solidFill>
                    <a:schemeClr val="tx1"/>
                  </a:solidFill>
                  <a:latin typeface="Comic Sans MS" panose="030F0702030302020204" pitchFamily="66" charset="0"/>
                  <a:ea typeface="宋体" panose="02010600030101010101" pitchFamily="2" charset="-122"/>
                </a:defRPr>
              </a:lvl8pPr>
              <a:lvl9pPr fontAlgn="base">
                <a:spcBef>
                  <a:spcPct val="0"/>
                </a:spcBef>
                <a:spcAft>
                  <a:spcPct val="0"/>
                </a:spcAft>
                <a:buFont typeface="Arial" panose="020B0604020202020204" pitchFamily="34" charset="0"/>
                <a:tabLst>
                  <a:tab pos="296545" algn="l"/>
                </a:tabLst>
                <a:defRPr sz="2800" b="1">
                  <a:solidFill>
                    <a:schemeClr val="tx1"/>
                  </a:solidFill>
                  <a:latin typeface="Comic Sans MS" panose="030F0702030302020204" pitchFamily="66" charset="0"/>
                  <a:ea typeface="宋体" panose="02010600030101010101" pitchFamily="2" charset="-122"/>
                </a:defRPr>
              </a:lvl9pPr>
            </a:lstStyle>
            <a:p>
              <a:pPr>
                <a:lnSpc>
                  <a:spcPts val="2400"/>
                </a:lnSpc>
                <a:spcBef>
                  <a:spcPts val="1800"/>
                </a:spcBef>
              </a:pPr>
              <a:r>
                <a:rPr lang="zh-CN" altLang="en-US" sz="2000">
                  <a:latin typeface="微软雅黑" panose="020B0503020204020204" charset="-122"/>
                  <a:ea typeface="微软雅黑" panose="020B0503020204020204" charset="-122"/>
                </a:rPr>
                <a:t>根据中国年鉴统计结果</a:t>
              </a:r>
            </a:p>
          </p:txBody>
        </p:sp>
      </p:grpSp>
      <p:sp>
        <p:nvSpPr>
          <p:cNvPr id="8" name="矩形 7"/>
          <p:cNvSpPr/>
          <p:nvPr/>
        </p:nvSpPr>
        <p:spPr>
          <a:xfrm>
            <a:off x="1262535" y="1260579"/>
            <a:ext cx="6032422" cy="646331"/>
          </a:xfrm>
          <a:prstGeom prst="rect">
            <a:avLst/>
          </a:prstGeom>
        </p:spPr>
        <p:txBody>
          <a:bodyPr wrap="none">
            <a:spAutoFit/>
          </a:bodyPr>
          <a:lstStyle/>
          <a:p>
            <a:pPr algn="ctr">
              <a:lnSpc>
                <a:spcPct val="150000"/>
              </a:lnSpc>
            </a:pPr>
            <a:r>
              <a:rPr lang="zh-CN" altLang="en-US" sz="2400" dirty="0" smtClean="0">
                <a:solidFill>
                  <a:srgbClr val="FF0000"/>
                </a:solidFill>
                <a:latin typeface="黑体" panose="02010609060101010101" pitchFamily="49" charset="-122"/>
                <a:ea typeface="黑体" panose="02010609060101010101" pitchFamily="49" charset="-122"/>
              </a:rPr>
              <a:t>我国近</a:t>
            </a:r>
            <a:r>
              <a:rPr lang="en-US" altLang="zh-CN" sz="2400" dirty="0" smtClean="0">
                <a:solidFill>
                  <a:srgbClr val="FF0000"/>
                </a:solidFill>
                <a:latin typeface="黑体" panose="02010609060101010101" pitchFamily="49" charset="-122"/>
                <a:ea typeface="黑体" panose="02010609060101010101" pitchFamily="49" charset="-122"/>
              </a:rPr>
              <a:t>60</a:t>
            </a:r>
            <a:r>
              <a:rPr lang="zh-CN" altLang="en-US" sz="2400" dirty="0" smtClean="0">
                <a:solidFill>
                  <a:srgbClr val="FF0000"/>
                </a:solidFill>
                <a:latin typeface="黑体" panose="02010609060101010101" pitchFamily="49" charset="-122"/>
                <a:ea typeface="黑体" panose="02010609060101010101" pitchFamily="49" charset="-122"/>
              </a:rPr>
              <a:t>年化肥</a:t>
            </a:r>
            <a:r>
              <a:rPr lang="zh-CN" altLang="en-US" sz="2400" dirty="0">
                <a:solidFill>
                  <a:srgbClr val="FF0000"/>
                </a:solidFill>
                <a:latin typeface="黑体" panose="02010609060101010101" pitchFamily="49" charset="-122"/>
                <a:ea typeface="黑体" panose="02010609060101010101" pitchFamily="49" charset="-122"/>
              </a:rPr>
              <a:t>养分与有机肥养分投入比例</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755576" y="1628800"/>
            <a:ext cx="7919999" cy="4949125"/>
          </a:xfrm>
          <a:prstGeom prst="rect">
            <a:avLst/>
          </a:prstGeom>
        </p:spPr>
      </p:pic>
      <p:sp>
        <p:nvSpPr>
          <p:cNvPr id="5"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sp>
        <p:nvSpPr>
          <p:cNvPr id="7" name="矩形 6"/>
          <p:cNvSpPr/>
          <p:nvPr/>
        </p:nvSpPr>
        <p:spPr>
          <a:xfrm>
            <a:off x="683569" y="1192317"/>
            <a:ext cx="6288901" cy="523220"/>
          </a:xfrm>
          <a:prstGeom prst="rect">
            <a:avLst/>
          </a:prstGeom>
        </p:spPr>
        <p:txBody>
          <a:bodyPr wrap="none">
            <a:spAutoFit/>
          </a:bodyPr>
          <a:lstStyle/>
          <a:p>
            <a:r>
              <a:rPr lang="zh-CN" altLang="en-US" sz="2800" dirty="0" smtClean="0">
                <a:solidFill>
                  <a:srgbClr val="FF0000"/>
                </a:solidFill>
                <a:ea typeface="黑体" panose="02010609060101010101" pitchFamily="49" charset="-122"/>
              </a:rPr>
              <a:t>不同肥力水平，高产下有机肥替代率？</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644860" y="1507960"/>
            <a:ext cx="7959588" cy="5017384"/>
          </a:xfrm>
          <a:prstGeom prst="rect">
            <a:avLst/>
          </a:prstGeom>
        </p:spPr>
      </p:pic>
      <p:sp>
        <p:nvSpPr>
          <p:cNvPr id="5"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sp>
        <p:nvSpPr>
          <p:cNvPr id="6" name="矩形 5"/>
          <p:cNvSpPr/>
          <p:nvPr/>
        </p:nvSpPr>
        <p:spPr>
          <a:xfrm>
            <a:off x="683569" y="1177588"/>
            <a:ext cx="6647974" cy="523220"/>
          </a:xfrm>
          <a:prstGeom prst="rect">
            <a:avLst/>
          </a:prstGeom>
        </p:spPr>
        <p:txBody>
          <a:bodyPr wrap="none">
            <a:spAutoFit/>
          </a:bodyPr>
          <a:lstStyle/>
          <a:p>
            <a:r>
              <a:rPr lang="zh-CN" altLang="en-US" sz="2800" dirty="0" smtClean="0">
                <a:solidFill>
                  <a:srgbClr val="FF0000"/>
                </a:solidFill>
                <a:ea typeface="黑体" panose="02010609060101010101" pitchFamily="49" charset="-122"/>
              </a:rPr>
              <a:t>长期</a:t>
            </a:r>
            <a:r>
              <a:rPr lang="zh-CN" altLang="en-US" sz="2800" dirty="0">
                <a:solidFill>
                  <a:srgbClr val="FF0000"/>
                </a:solidFill>
                <a:ea typeface="黑体" panose="02010609060101010101" pitchFamily="49" charset="-122"/>
              </a:rPr>
              <a:t>施用有机肥的化肥替代率随年限</a:t>
            </a:r>
            <a:r>
              <a:rPr lang="zh-CN" altLang="en-US" sz="2800" dirty="0" smtClean="0">
                <a:solidFill>
                  <a:srgbClr val="FF0000"/>
                </a:solidFill>
                <a:ea typeface="黑体" panose="02010609060101010101" pitchFamily="49" charset="-122"/>
              </a:rPr>
              <a:t>增加</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09245" y="1169035"/>
            <a:ext cx="8525510" cy="5689600"/>
          </a:xfrm>
          <a:prstGeom prst="rect">
            <a:avLst/>
          </a:prstGeom>
        </p:spPr>
      </p:pic>
      <p:sp>
        <p:nvSpPr>
          <p:cNvPr id="5" name="标题 3"/>
          <p:cNvSpPr>
            <a:spLocks noGrp="1"/>
          </p:cNvSpPr>
          <p:nvPr/>
        </p:nvSpPr>
        <p:spPr>
          <a:xfrm>
            <a:off x="683260" y="120650"/>
            <a:ext cx="7705090" cy="619760"/>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dirty="0">
                <a:effectLst>
                  <a:innerShdw blurRad="63500" dist="50800" dir="13500000">
                    <a:srgbClr val="000000">
                      <a:alpha val="50000"/>
                    </a:srgbClr>
                  </a:innerShdw>
                </a:effectLst>
                <a:latin typeface="黑体" panose="02010609060101010101" pitchFamily="49" charset="-122"/>
                <a:ea typeface="黑体" panose="02010609060101010101" pitchFamily="49" charset="-122"/>
                <a:cs typeface="+mn-cs"/>
              </a:rPr>
              <a:t>二</a:t>
            </a:r>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、技术路径</a:t>
            </a:r>
            <a:endParaRPr lang="zh-CN" altLang="en-US" sz="4000" b="1" dirty="0"/>
          </a:p>
        </p:txBody>
      </p:sp>
      <p:sp>
        <p:nvSpPr>
          <p:cNvPr id="32770" name="标题 1"/>
          <p:cNvSpPr>
            <a:spLocks noGrp="1"/>
          </p:cNvSpPr>
          <p:nvPr>
            <p:ph type="title"/>
          </p:nvPr>
        </p:nvSpPr>
        <p:spPr>
          <a:xfrm>
            <a:off x="457200" y="739775"/>
            <a:ext cx="8229600" cy="637540"/>
          </a:xfrm>
        </p:spPr>
        <p:txBody>
          <a:bodyPr>
            <a:normAutofit fontScale="90000"/>
          </a:bodyPr>
          <a:lstStyle/>
          <a:p>
            <a:pPr>
              <a:defRPr/>
            </a:pPr>
            <a:r>
              <a:rPr lang="zh-CN" altLang="en-US" sz="3600" b="1" dirty="0">
                <a:solidFill>
                  <a:srgbClr val="92D050"/>
                </a:solidFill>
              </a:rPr>
              <a:t>化肥减量增效技术路径</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xfrm>
            <a:off x="457200" y="452120"/>
            <a:ext cx="8229600" cy="664845"/>
          </a:xfrm>
        </p:spPr>
        <p:txBody>
          <a:bodyPr>
            <a:normAutofit/>
          </a:bodyPr>
          <a:lstStyle/>
          <a:p>
            <a:pPr>
              <a:defRPr/>
            </a:pPr>
            <a:r>
              <a:rPr lang="zh-CN" altLang="en-US" sz="3600" b="1" dirty="0">
                <a:solidFill>
                  <a:srgbClr val="92D050"/>
                </a:solidFill>
              </a:rPr>
              <a:t>农药减量增效技术路径</a:t>
            </a:r>
          </a:p>
        </p:txBody>
      </p:sp>
      <p:sp>
        <p:nvSpPr>
          <p:cNvPr id="5" name="内容占位符 2"/>
          <p:cNvSpPr>
            <a:spLocks noGrp="1"/>
          </p:cNvSpPr>
          <p:nvPr>
            <p:ph idx="1"/>
          </p:nvPr>
        </p:nvSpPr>
        <p:spPr>
          <a:xfrm>
            <a:off x="971550" y="1225550"/>
            <a:ext cx="7394575" cy="5387975"/>
          </a:xfrm>
        </p:spPr>
        <p:txBody>
          <a:bodyPr rtlCol="0">
            <a:noAutofit/>
          </a:bodyPr>
          <a:lstStyle/>
          <a:p>
            <a:pPr marL="91440" indent="-91440" eaLnBrk="1" fontAlgn="auto" hangingPunct="1">
              <a:spcBef>
                <a:spcPts val="0"/>
              </a:spcBef>
              <a:spcAft>
                <a:spcPts val="0"/>
              </a:spcAft>
              <a:buFont typeface="Wingdings" panose="05000000000000000000" pitchFamily="2" charset="2"/>
              <a:buChar char="ü"/>
              <a:defRPr/>
            </a:pPr>
            <a:r>
              <a:rPr lang="zh-CN" altLang="en-US" sz="1900" dirty="0">
                <a:solidFill>
                  <a:srgbClr val="FF0000"/>
                </a:solidFill>
              </a:rPr>
              <a:t>控：</a:t>
            </a:r>
            <a:r>
              <a:rPr lang="zh-CN" altLang="en-US" sz="1900" dirty="0">
                <a:solidFill>
                  <a:schemeClr val="tx1">
                    <a:lumMod val="75000"/>
                    <a:lumOff val="25000"/>
                  </a:schemeClr>
                </a:solidFill>
              </a:rPr>
              <a:t>控制病虫发生危害</a:t>
            </a:r>
            <a:r>
              <a:rPr lang="zh-CN" altLang="en-US" sz="1900" dirty="0" smtClean="0">
                <a:sym typeface="+mn-ea"/>
              </a:rPr>
              <a:t>。</a:t>
            </a:r>
            <a:r>
              <a:rPr lang="zh-CN" altLang="en-US" sz="1900" dirty="0" smtClean="0">
                <a:solidFill>
                  <a:schemeClr val="accent1"/>
                </a:solidFill>
                <a:sym typeface="+mn-ea"/>
              </a:rPr>
              <a:t>应用农业防治、生物防治、物理防治等绿色防控技术，创建有利于作物生长、天敌保护而不利于病虫害发生的环境条件，预防控制病虫发生，从而达到少用药的目的。</a:t>
            </a:r>
            <a:endParaRPr lang="en-US" altLang="zh-CN" sz="1900" dirty="0">
              <a:solidFill>
                <a:schemeClr val="accent1"/>
              </a:solidFill>
            </a:endParaRPr>
          </a:p>
          <a:p>
            <a:pPr marL="0" indent="0" eaLnBrk="1" fontAlgn="auto" hangingPunct="1">
              <a:spcBef>
                <a:spcPts val="0"/>
              </a:spcBef>
              <a:spcAft>
                <a:spcPts val="0"/>
              </a:spcAft>
              <a:buFont typeface="Wingdings" panose="05000000000000000000" pitchFamily="2" charset="2"/>
              <a:buNone/>
              <a:defRPr/>
            </a:pPr>
            <a:r>
              <a:rPr lang="en-US" altLang="zh-CN" sz="1900" dirty="0">
                <a:solidFill>
                  <a:srgbClr val="00B0F0"/>
                </a:solidFill>
              </a:rPr>
              <a:t>          </a:t>
            </a:r>
            <a:endParaRPr lang="zh-CN" altLang="en-US" sz="1900" dirty="0">
              <a:solidFill>
                <a:schemeClr val="tx1">
                  <a:lumMod val="75000"/>
                  <a:lumOff val="25000"/>
                </a:schemeClr>
              </a:solidFill>
            </a:endParaRPr>
          </a:p>
          <a:p>
            <a:pPr marL="91440" indent="-91440" eaLnBrk="1" fontAlgn="auto" hangingPunct="1">
              <a:spcBef>
                <a:spcPts val="0"/>
              </a:spcBef>
              <a:spcAft>
                <a:spcPts val="0"/>
              </a:spcAft>
              <a:buFont typeface="Wingdings" panose="05000000000000000000" pitchFamily="2" charset="2"/>
              <a:buChar char="ü"/>
              <a:defRPr/>
            </a:pPr>
            <a:r>
              <a:rPr lang="zh-CN" altLang="en-US" sz="1900" dirty="0">
                <a:solidFill>
                  <a:srgbClr val="FF0000"/>
                </a:solidFill>
              </a:rPr>
              <a:t>替：</a:t>
            </a:r>
            <a:r>
              <a:rPr lang="zh-CN" altLang="en-US" sz="1900" dirty="0">
                <a:solidFill>
                  <a:schemeClr val="tx1">
                    <a:lumMod val="75000"/>
                    <a:lumOff val="25000"/>
                  </a:schemeClr>
                </a:solidFill>
              </a:rPr>
              <a:t>替代高毒农药、替代低效药械。</a:t>
            </a:r>
            <a:r>
              <a:rPr lang="zh-CN" altLang="en-US" sz="1900" dirty="0" smtClean="0">
                <a:solidFill>
                  <a:schemeClr val="accent1"/>
                </a:solidFill>
                <a:sym typeface="+mn-ea"/>
              </a:rPr>
              <a:t>即用高效低毒低残留农药替代高毒高残留农药、大中型高效药械替代小型低效药械。大力推广应用生物农药、高效低毒低残留农药，替代高毒高残留农药。开发应用现代植保机械，替代跑冒滴漏落后机械，减少农药流失和浪费。</a:t>
            </a:r>
            <a:endParaRPr lang="en-US" altLang="zh-CN" sz="1900" dirty="0">
              <a:solidFill>
                <a:schemeClr val="accent1"/>
              </a:solidFill>
            </a:endParaRPr>
          </a:p>
          <a:p>
            <a:pPr marL="0" indent="0" eaLnBrk="1" fontAlgn="auto" hangingPunct="1">
              <a:spcBef>
                <a:spcPts val="0"/>
              </a:spcBef>
              <a:spcAft>
                <a:spcPts val="0"/>
              </a:spcAft>
              <a:buFont typeface="Wingdings" panose="05000000000000000000" pitchFamily="2" charset="2"/>
              <a:buNone/>
              <a:defRPr/>
            </a:pPr>
            <a:r>
              <a:rPr lang="en-US" altLang="zh-CN" sz="1900" dirty="0">
                <a:solidFill>
                  <a:srgbClr val="00B0F0"/>
                </a:solidFill>
              </a:rPr>
              <a:t>         </a:t>
            </a:r>
            <a:endParaRPr lang="zh-CN" altLang="en-US" sz="1900" dirty="0">
              <a:solidFill>
                <a:schemeClr val="tx1">
                  <a:lumMod val="75000"/>
                  <a:lumOff val="25000"/>
                </a:schemeClr>
              </a:solidFill>
            </a:endParaRPr>
          </a:p>
          <a:p>
            <a:pPr marL="91440" indent="-91440" eaLnBrk="1" fontAlgn="auto" hangingPunct="1">
              <a:spcBef>
                <a:spcPts val="0"/>
              </a:spcBef>
              <a:spcAft>
                <a:spcPts val="0"/>
              </a:spcAft>
              <a:buFont typeface="Wingdings" panose="05000000000000000000" pitchFamily="2" charset="2"/>
              <a:buChar char="ü"/>
              <a:defRPr/>
            </a:pPr>
            <a:r>
              <a:rPr lang="zh-CN" altLang="en-US" sz="1900" dirty="0">
                <a:solidFill>
                  <a:srgbClr val="FF0000"/>
                </a:solidFill>
              </a:rPr>
              <a:t>精：</a:t>
            </a:r>
            <a:r>
              <a:rPr lang="zh-CN" altLang="en-US" sz="1900" dirty="0">
                <a:solidFill>
                  <a:schemeClr val="tx1">
                    <a:lumMod val="75000"/>
                    <a:lumOff val="25000"/>
                  </a:schemeClr>
                </a:solidFill>
              </a:rPr>
              <a:t>推行精准施药。</a:t>
            </a:r>
            <a:r>
              <a:rPr lang="zh-CN" altLang="en-US" sz="1900" dirty="0" smtClean="0">
                <a:solidFill>
                  <a:schemeClr val="accent1"/>
                </a:solidFill>
                <a:sym typeface="+mn-ea"/>
              </a:rPr>
              <a:t>重点是对症适时适量施药。在准确诊断病虫害的基础上，配方选药，对症用药，避免乱用药。根据病虫监测预报，坚持达标防治，适期用药。按照农药使用说明要求的剂量和次数施药，避免盲目加大施用剂量、增加使用次数。</a:t>
            </a:r>
          </a:p>
          <a:p>
            <a:pPr marL="91440" indent="-91440" eaLnBrk="1" fontAlgn="auto" hangingPunct="1">
              <a:spcBef>
                <a:spcPts val="0"/>
              </a:spcBef>
              <a:spcAft>
                <a:spcPts val="0"/>
              </a:spcAft>
              <a:buFont typeface="Wingdings" panose="05000000000000000000" pitchFamily="2" charset="2"/>
              <a:buChar char="ü"/>
              <a:defRPr/>
            </a:pPr>
            <a:endParaRPr lang="zh-CN" altLang="en-US" sz="1900" dirty="0">
              <a:solidFill>
                <a:schemeClr val="accent1"/>
              </a:solidFill>
            </a:endParaRPr>
          </a:p>
          <a:p>
            <a:pPr marL="91440" indent="-91440" eaLnBrk="1" fontAlgn="auto" hangingPunct="1">
              <a:spcBef>
                <a:spcPts val="0"/>
              </a:spcBef>
              <a:spcAft>
                <a:spcPts val="0"/>
              </a:spcAft>
              <a:buFont typeface="Wingdings" panose="05000000000000000000" pitchFamily="2" charset="2"/>
              <a:buChar char="ü"/>
              <a:defRPr/>
            </a:pPr>
            <a:r>
              <a:rPr lang="zh-CN" altLang="en-US" sz="1900" dirty="0">
                <a:solidFill>
                  <a:srgbClr val="FF0000"/>
                </a:solidFill>
              </a:rPr>
              <a:t>统：</a:t>
            </a:r>
            <a:r>
              <a:rPr lang="zh-CN" altLang="en-US" sz="1900" dirty="0">
                <a:solidFill>
                  <a:schemeClr val="tx1">
                    <a:lumMod val="75000"/>
                    <a:lumOff val="25000"/>
                  </a:schemeClr>
                </a:solidFill>
              </a:rPr>
              <a:t>推进病虫统防统治。</a:t>
            </a:r>
            <a:r>
              <a:rPr lang="zh-CN" altLang="en-US" sz="1900" dirty="0" smtClean="0">
                <a:solidFill>
                  <a:schemeClr val="accent1"/>
                </a:solidFill>
                <a:sym typeface="+mn-ea"/>
              </a:rPr>
              <a:t>扶持病虫防治专业化服务组织、新型农业经营主体，大规模开展专业化统防统治，推行植保机械与农艺配套，提高防治效率、效果和效益，解决一家一户“打药难”“乱打药”等问题。</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ChangeArrowheads="1"/>
          </p:cNvSpPr>
          <p:nvPr/>
        </p:nvSpPr>
        <p:spPr bwMode="auto">
          <a:xfrm>
            <a:off x="1938338" y="1300163"/>
            <a:ext cx="9144000"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endParaRPr kumimoji="1" lang="zh-CN" altLang="en-US" sz="2400" i="1">
              <a:ea typeface="华文楷体" panose="02010600040101010101" pitchFamily="2" charset="-122"/>
            </a:endParaRPr>
          </a:p>
        </p:txBody>
      </p:sp>
      <p:pic>
        <p:nvPicPr>
          <p:cNvPr id="24579" name="Picture 3" descr="图1－1-1"/>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772795" y="142875"/>
            <a:ext cx="8268335" cy="6715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4580" name="Text Box 5"/>
          <p:cNvSpPr txBox="1">
            <a:spLocks noChangeArrowheads="1"/>
          </p:cNvSpPr>
          <p:nvPr/>
        </p:nvSpPr>
        <p:spPr bwMode="auto">
          <a:xfrm>
            <a:off x="423545" y="381000"/>
            <a:ext cx="675005" cy="6000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kumimoji="1" lang="zh-CN" altLang="en-US" sz="3200" b="1">
                <a:solidFill>
                  <a:srgbClr val="0000CC"/>
                </a:solidFill>
                <a:ea typeface="华文楷体" panose="02010600040101010101" pitchFamily="2" charset="-122"/>
              </a:rPr>
              <a:t>农业有害生物的防治方法</a:t>
            </a:r>
          </a:p>
        </p:txBody>
      </p:sp>
      <p:sp>
        <p:nvSpPr>
          <p:cNvPr id="9" name="矩形 8"/>
          <p:cNvSpPr/>
          <p:nvPr/>
        </p:nvSpPr>
        <p:spPr>
          <a:xfrm>
            <a:off x="6084888" y="2781300"/>
            <a:ext cx="2736850" cy="3311525"/>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ea typeface="黑体" panose="02010609060101010101" pitchFamily="49" charset="-122"/>
            </a:endParaRPr>
          </a:p>
        </p:txBody>
      </p:sp>
      <p:sp>
        <p:nvSpPr>
          <p:cNvPr id="10" name="矩形 9"/>
          <p:cNvSpPr/>
          <p:nvPr/>
        </p:nvSpPr>
        <p:spPr>
          <a:xfrm>
            <a:off x="1143635" y="981075"/>
            <a:ext cx="1289685" cy="503555"/>
          </a:xfrm>
          <a:prstGeom prst="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矩形 10"/>
          <p:cNvSpPr/>
          <p:nvPr/>
        </p:nvSpPr>
        <p:spPr>
          <a:xfrm>
            <a:off x="2564130" y="981075"/>
            <a:ext cx="1177925" cy="503555"/>
          </a:xfrm>
          <a:prstGeom prst="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矩形 11"/>
          <p:cNvSpPr/>
          <p:nvPr/>
        </p:nvSpPr>
        <p:spPr>
          <a:xfrm>
            <a:off x="4067175" y="981075"/>
            <a:ext cx="1152525" cy="503238"/>
          </a:xfrm>
          <a:prstGeom prst="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矩形 12"/>
          <p:cNvSpPr/>
          <p:nvPr/>
        </p:nvSpPr>
        <p:spPr>
          <a:xfrm>
            <a:off x="5724525" y="981075"/>
            <a:ext cx="1152525" cy="503238"/>
          </a:xfrm>
          <a:prstGeom prst="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矩形 13"/>
          <p:cNvSpPr/>
          <p:nvPr/>
        </p:nvSpPr>
        <p:spPr>
          <a:xfrm>
            <a:off x="7164388" y="981075"/>
            <a:ext cx="1152525" cy="503238"/>
          </a:xfrm>
          <a:prstGeom prst="rect">
            <a:avLst/>
          </a:prstGeom>
          <a:noFill/>
          <a:ln w="381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椭圆 1"/>
          <p:cNvSpPr/>
          <p:nvPr/>
        </p:nvSpPr>
        <p:spPr>
          <a:xfrm>
            <a:off x="1143000" y="2781300"/>
            <a:ext cx="2133600" cy="2663825"/>
          </a:xfrm>
          <a:prstGeom prst="ellipse">
            <a:avLst/>
          </a:prstGeom>
          <a:solidFill>
            <a:srgbClr val="FF0000">
              <a:alpha val="50000"/>
            </a:srgbClr>
          </a:solidFill>
          <a:ln>
            <a:solidFill>
              <a:srgbClr val="FF0000"/>
            </a:solid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dirty="0"/>
          </a:p>
        </p:txBody>
      </p:sp>
      <p:sp>
        <p:nvSpPr>
          <p:cNvPr id="4" name="对话气泡: 圆角矩形 3"/>
          <p:cNvSpPr/>
          <p:nvPr/>
        </p:nvSpPr>
        <p:spPr>
          <a:xfrm>
            <a:off x="1331913" y="5553075"/>
            <a:ext cx="2132012" cy="685800"/>
          </a:xfrm>
          <a:prstGeom prst="wedgeRoundRectCallout">
            <a:avLst>
              <a:gd name="adj1" fmla="val 14135"/>
              <a:gd name="adj2" fmla="val -84348"/>
              <a:gd name="adj3" fmla="val 16667"/>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solidFill>
                  <a:schemeClr val="tx1"/>
                </a:solidFill>
              </a:rPr>
              <a:t>化学农药防治</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pPr eaLnBrk="1" fontAlgn="auto" hangingPunct="1">
              <a:spcAft>
                <a:spcPts val="0"/>
              </a:spcAft>
              <a:defRPr/>
            </a:pPr>
            <a:r>
              <a:rPr lang="zh-CN" altLang="en-US" sz="3600" b="1" dirty="0">
                <a:solidFill>
                  <a:srgbClr val="92D050"/>
                </a:solidFill>
              </a:rPr>
              <a:t>大力推进绿色防控减量</a:t>
            </a:r>
          </a:p>
        </p:txBody>
      </p:sp>
      <p:sp>
        <p:nvSpPr>
          <p:cNvPr id="3" name="内容占位符 2"/>
          <p:cNvSpPr>
            <a:spLocks noGrp="1"/>
          </p:cNvSpPr>
          <p:nvPr>
            <p:ph idx="1"/>
          </p:nvPr>
        </p:nvSpPr>
        <p:spPr>
          <a:xfrm>
            <a:off x="800100" y="1644015"/>
            <a:ext cx="7543800" cy="4220210"/>
          </a:xfrm>
        </p:spPr>
        <p:txBody>
          <a:bodyPr/>
          <a:lstStyle/>
          <a:p>
            <a:pPr eaLnBrk="1" hangingPunct="1">
              <a:lnSpc>
                <a:spcPct val="150000"/>
              </a:lnSpc>
              <a:defRPr/>
            </a:pPr>
            <a:r>
              <a:rPr lang="zh-CN" altLang="en-US" sz="2800" dirty="0">
                <a:latin typeface="宋体" panose="02010600030101010101" pitchFamily="2" charset="-122"/>
              </a:rPr>
              <a:t>    农作物病虫害</a:t>
            </a:r>
            <a:r>
              <a:rPr lang="zh-CN" altLang="en-US" sz="2800" b="1" spc="-50" dirty="0">
                <a:solidFill>
                  <a:srgbClr val="92D050"/>
                </a:solidFill>
                <a:latin typeface="+mj-lt"/>
                <a:ea typeface="+mj-ea"/>
                <a:cs typeface="+mj-cs"/>
              </a:rPr>
              <a:t>绿色防控</a:t>
            </a:r>
            <a:r>
              <a:rPr lang="zh-CN" altLang="en-US" sz="2800" dirty="0">
                <a:latin typeface="宋体" panose="02010600030101010101" pitchFamily="2" charset="-122"/>
              </a:rPr>
              <a:t>，</a:t>
            </a:r>
            <a:r>
              <a:rPr lang="zh-CN" altLang="en-US" sz="2400" dirty="0">
                <a:latin typeface="宋体" panose="02010600030101010101" pitchFamily="2" charset="-122"/>
              </a:rPr>
              <a:t>就是在农业生产过程中</a:t>
            </a:r>
            <a:r>
              <a:rPr lang="en-US" altLang="zh-CN" sz="2400" dirty="0">
                <a:latin typeface="宋体" panose="02010600030101010101" pitchFamily="2" charset="-122"/>
              </a:rPr>
              <a:t>,</a:t>
            </a:r>
            <a:r>
              <a:rPr lang="zh-CN" altLang="en-US" sz="2400" dirty="0">
                <a:latin typeface="宋体" panose="02010600030101010101" pitchFamily="2" charset="-122"/>
              </a:rPr>
              <a:t>按照“公共植保、绿色植保”理念，采用</a:t>
            </a:r>
            <a:r>
              <a:rPr lang="zh-CN" altLang="en-US" sz="2400" b="1" dirty="0">
                <a:solidFill>
                  <a:srgbClr val="0000FF"/>
                </a:solidFill>
                <a:latin typeface="宋体" panose="02010600030101010101" pitchFamily="2" charset="-122"/>
              </a:rPr>
              <a:t>农业防治、物理防治、生物防治、生态调控以及科学、合理、安全使用农药</a:t>
            </a:r>
            <a:r>
              <a:rPr lang="zh-CN" altLang="en-US" sz="2400" dirty="0">
                <a:latin typeface="宋体" panose="02010600030101010101" pitchFamily="2" charset="-122"/>
                <a:sym typeface="Arial" panose="020B0604020202020204" pitchFamily="34" charset="0"/>
              </a:rPr>
              <a:t>的技术，达到有效控制农作物病虫害，确保农业生产安全、农产品质量安全和农业生态环境安全，促进农业增产、增收的目的。</a:t>
            </a:r>
          </a:p>
          <a:p>
            <a:pPr>
              <a:defRPr/>
            </a:pP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577215" y="1622108"/>
          <a:ext cx="7543800" cy="44402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线形标注 2 8"/>
          <p:cNvSpPr/>
          <p:nvPr/>
        </p:nvSpPr>
        <p:spPr>
          <a:xfrm>
            <a:off x="6606540" y="1219200"/>
            <a:ext cx="2232025" cy="2752090"/>
          </a:xfrm>
          <a:prstGeom prst="borderCallout2">
            <a:avLst>
              <a:gd name="adj1" fmla="val 43220"/>
              <a:gd name="adj2" fmla="val -1426"/>
              <a:gd name="adj3" fmla="val 43895"/>
              <a:gd name="adj4" fmla="val -6848"/>
              <a:gd name="adj5" fmla="val 81450"/>
              <a:gd name="adj6" fmla="val -16946"/>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b="1" dirty="0">
                <a:solidFill>
                  <a:srgbClr val="597F24"/>
                </a:solidFill>
                <a:uFillTx/>
                <a:latin typeface="宋体" panose="02010600030101010101" pitchFamily="2" charset="-122"/>
              </a:rPr>
              <a:t>狭义：以虫治虫、以螨治螨、以菌治虫、以菌治菌等。</a:t>
            </a:r>
            <a:endParaRPr lang="en-US" altLang="zh-CN" b="1" dirty="0">
              <a:solidFill>
                <a:srgbClr val="597F24"/>
              </a:solidFill>
              <a:uFillTx/>
              <a:latin typeface="宋体" panose="02010600030101010101" pitchFamily="2" charset="-122"/>
            </a:endParaRPr>
          </a:p>
          <a:p>
            <a:pPr>
              <a:defRPr/>
            </a:pPr>
            <a:r>
              <a:rPr lang="zh-CN" altLang="en-US" b="1" dirty="0">
                <a:solidFill>
                  <a:srgbClr val="597F24"/>
                </a:solidFill>
                <a:uFillTx/>
                <a:latin typeface="宋体" panose="02010600030101010101" pitchFamily="2" charset="-122"/>
              </a:rPr>
              <a:t>广义：微生物农药、植物源农药、天敌、生物化学农药和转基因植物，不包括农用抗生素（主流认识）。</a:t>
            </a:r>
          </a:p>
        </p:txBody>
      </p:sp>
      <p:sp>
        <p:nvSpPr>
          <p:cNvPr id="10" name="圆角矩形标注 9"/>
          <p:cNvSpPr/>
          <p:nvPr/>
        </p:nvSpPr>
        <p:spPr>
          <a:xfrm>
            <a:off x="1337310" y="1219200"/>
            <a:ext cx="2311400" cy="1623060"/>
          </a:xfrm>
          <a:prstGeom prst="wedgeRoundRectCallout">
            <a:avLst>
              <a:gd name="adj1" fmla="val 60634"/>
              <a:gd name="adj2" fmla="val 38669"/>
              <a:gd name="adj3" fmla="val 16667"/>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b="1" dirty="0">
                <a:solidFill>
                  <a:srgbClr val="597F24"/>
                </a:solidFill>
                <a:uFillTx/>
                <a:latin typeface="宋体" panose="02010600030101010101" pitchFamily="2" charset="-122"/>
              </a:rPr>
              <a:t>“四诱”如昆虫性信息素、杀虫灯、诱虫板、食诱和防虫网、趋避剂等。</a:t>
            </a:r>
          </a:p>
        </p:txBody>
      </p:sp>
      <p:sp>
        <p:nvSpPr>
          <p:cNvPr id="11" name="线形标注 1 10"/>
          <p:cNvSpPr/>
          <p:nvPr/>
        </p:nvSpPr>
        <p:spPr>
          <a:xfrm>
            <a:off x="6109970" y="4668520"/>
            <a:ext cx="2728595" cy="1590040"/>
          </a:xfrm>
          <a:prstGeom prst="borderCallout1">
            <a:avLst>
              <a:gd name="adj1" fmla="val 40545"/>
              <a:gd name="adj2" fmla="val -3420"/>
              <a:gd name="adj3" fmla="val -2658"/>
              <a:gd name="adj4" fmla="val -19445"/>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b="1" dirty="0">
                <a:solidFill>
                  <a:srgbClr val="597F24"/>
                </a:solidFill>
                <a:uFillTx/>
                <a:latin typeface="宋体" panose="02010600030101010101" pitchFamily="2" charset="-122"/>
              </a:rPr>
              <a:t>如农田生态工程、果园生草覆盖、天敌诱集带等生物多样性调控与自然天敌保护利用等。</a:t>
            </a:r>
          </a:p>
        </p:txBody>
      </p:sp>
      <p:sp>
        <p:nvSpPr>
          <p:cNvPr id="12" name="线形标注 3 11"/>
          <p:cNvSpPr/>
          <p:nvPr/>
        </p:nvSpPr>
        <p:spPr>
          <a:xfrm>
            <a:off x="240665" y="4805045"/>
            <a:ext cx="2825750" cy="1938020"/>
          </a:xfrm>
          <a:prstGeom prst="borderCallout3">
            <a:avLst>
              <a:gd name="adj1" fmla="val 41468"/>
              <a:gd name="adj2" fmla="val 123631"/>
              <a:gd name="adj3" fmla="val 48400"/>
              <a:gd name="adj4" fmla="val 110396"/>
              <a:gd name="adj5" fmla="val 60165"/>
              <a:gd name="adj6" fmla="val 108046"/>
              <a:gd name="adj7" fmla="val 54793"/>
              <a:gd name="adj8" fmla="val 102773"/>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b="1" dirty="0">
                <a:solidFill>
                  <a:srgbClr val="597F24"/>
                </a:solidFill>
                <a:uFillTx/>
                <a:latin typeface="宋体" panose="02010600030101010101" pitchFamily="2" charset="-122"/>
              </a:rPr>
              <a:t>如在监测预警的基础上，推广使用高效、低毒、低残留、环境友好型农药，优化集成农药的轮换使用、交替使用、精准使用和安全使用等配套技术。</a:t>
            </a:r>
          </a:p>
        </p:txBody>
      </p:sp>
      <p:sp>
        <p:nvSpPr>
          <p:cNvPr id="13" name="标题 1"/>
          <p:cNvSpPr>
            <a:spLocks noGrp="1"/>
          </p:cNvSpPr>
          <p:nvPr>
            <p:ph type="title"/>
          </p:nvPr>
        </p:nvSpPr>
        <p:spPr/>
        <p:txBody>
          <a:bodyPr/>
          <a:lstStyle/>
          <a:p>
            <a:pPr eaLnBrk="1" fontAlgn="auto" hangingPunct="1">
              <a:spcAft>
                <a:spcPts val="0"/>
              </a:spcAft>
              <a:defRPr/>
            </a:pPr>
            <a:r>
              <a:rPr lang="zh-CN" altLang="en-US" sz="3600" b="1" dirty="0">
                <a:solidFill>
                  <a:srgbClr val="92D050"/>
                </a:solidFill>
              </a:rPr>
              <a:t>绿色防控主要技术</a:t>
            </a:r>
          </a:p>
        </p:txBody>
      </p:sp>
      <p:grpSp>
        <p:nvGrpSpPr>
          <p:cNvPr id="70664" name="Group 3"/>
          <p:cNvGrpSpPr/>
          <p:nvPr/>
        </p:nvGrpSpPr>
        <p:grpSpPr bwMode="auto">
          <a:xfrm>
            <a:off x="1961515" y="2595563"/>
            <a:ext cx="4945063" cy="2854325"/>
            <a:chOff x="397" y="-151"/>
            <a:chExt cx="4211" cy="2571"/>
          </a:xfrm>
        </p:grpSpPr>
        <p:sp>
          <p:nvSpPr>
            <p:cNvPr id="15" name="未知"/>
            <p:cNvSpPr>
              <a:spLocks noEditPoints="1"/>
            </p:cNvSpPr>
            <p:nvPr/>
          </p:nvSpPr>
          <p:spPr bwMode="auto">
            <a:xfrm rot="20241943">
              <a:off x="397" y="470"/>
              <a:ext cx="3839" cy="1526"/>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chemeClr val="bg2">
                    <a:gamma/>
                    <a:tint val="30196"/>
                    <a:invGamma/>
                    <a:alpha val="35999"/>
                  </a:schemeClr>
                </a:gs>
                <a:gs pos="100000">
                  <a:schemeClr val="bg2"/>
                </a:gs>
              </a:gsLst>
              <a:lin ang="0" scaled="1"/>
            </a:gradFill>
            <a:ln w="9525">
              <a:noFill/>
              <a:round/>
            </a:ln>
          </p:spPr>
          <p:txBody>
            <a:bodyPr/>
            <a:lstStyle/>
            <a:p>
              <a:pPr eaLnBrk="1" hangingPunct="1">
                <a:buFont typeface="Arial" panose="020B0604020202020204" pitchFamily="34" charset="0"/>
                <a:buNone/>
                <a:defRPr/>
              </a:pPr>
              <a:endParaRPr lang="zh-CN" altLang="en-US">
                <a:ea typeface="+mn-ea"/>
              </a:endParaRPr>
            </a:p>
          </p:txBody>
        </p:sp>
        <p:sp>
          <p:nvSpPr>
            <p:cNvPr id="70667" name="Oval 5"/>
            <p:cNvSpPr>
              <a:spLocks noChangeArrowheads="1"/>
            </p:cNvSpPr>
            <p:nvPr/>
          </p:nvSpPr>
          <p:spPr bwMode="auto">
            <a:xfrm rot="-1543678">
              <a:off x="2256" y="432"/>
              <a:ext cx="672" cy="192"/>
            </a:xfrm>
            <a:prstGeom prst="ellipse">
              <a:avLst/>
            </a:prstGeom>
            <a:gradFill rotWithShape="1">
              <a:gsLst>
                <a:gs pos="0">
                  <a:srgbClr val="5F5F5F"/>
                </a:gs>
                <a:gs pos="100000">
                  <a:srgbClr val="84A5CA"/>
                </a:gs>
              </a:gsLst>
              <a:lin ang="0" scaled="1"/>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charset="-122"/>
              </a:endParaRPr>
            </a:p>
          </p:txBody>
        </p:sp>
        <p:sp>
          <p:nvSpPr>
            <p:cNvPr id="70668" name="Oval 6"/>
            <p:cNvSpPr>
              <a:spLocks noChangeArrowheads="1"/>
            </p:cNvSpPr>
            <p:nvPr/>
          </p:nvSpPr>
          <p:spPr bwMode="auto">
            <a:xfrm rot="-1543678">
              <a:off x="3936" y="528"/>
              <a:ext cx="672" cy="192"/>
            </a:xfrm>
            <a:prstGeom prst="ellipse">
              <a:avLst/>
            </a:prstGeom>
            <a:gradFill rotWithShape="1">
              <a:gsLst>
                <a:gs pos="0">
                  <a:srgbClr val="5F5F5F"/>
                </a:gs>
                <a:gs pos="100000">
                  <a:srgbClr val="84A5CA"/>
                </a:gs>
              </a:gsLst>
              <a:lin ang="0" scaled="1"/>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charset="-122"/>
              </a:endParaRPr>
            </a:p>
          </p:txBody>
        </p:sp>
        <p:sp>
          <p:nvSpPr>
            <p:cNvPr id="70669" name="Oval 7"/>
            <p:cNvSpPr>
              <a:spLocks noChangeArrowheads="1"/>
            </p:cNvSpPr>
            <p:nvPr/>
          </p:nvSpPr>
          <p:spPr bwMode="auto">
            <a:xfrm rot="-1543678">
              <a:off x="1344" y="2208"/>
              <a:ext cx="672" cy="192"/>
            </a:xfrm>
            <a:prstGeom prst="ellipse">
              <a:avLst/>
            </a:prstGeom>
            <a:gradFill rotWithShape="1">
              <a:gsLst>
                <a:gs pos="0">
                  <a:srgbClr val="5F5F5F"/>
                </a:gs>
                <a:gs pos="100000">
                  <a:srgbClr val="84A5CA"/>
                </a:gs>
              </a:gsLst>
              <a:lin ang="0" scaled="1"/>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charset="-122"/>
              </a:endParaRPr>
            </a:p>
          </p:txBody>
        </p:sp>
        <p:sp>
          <p:nvSpPr>
            <p:cNvPr id="70670" name="Oval 8"/>
            <p:cNvSpPr>
              <a:spLocks noChangeArrowheads="1"/>
            </p:cNvSpPr>
            <p:nvPr/>
          </p:nvSpPr>
          <p:spPr bwMode="auto">
            <a:xfrm rot="-1543678">
              <a:off x="2976" y="1824"/>
              <a:ext cx="672" cy="192"/>
            </a:xfrm>
            <a:prstGeom prst="ellipse">
              <a:avLst/>
            </a:prstGeom>
            <a:gradFill rotWithShape="1">
              <a:gsLst>
                <a:gs pos="0">
                  <a:srgbClr val="5F5F5F"/>
                </a:gs>
                <a:gs pos="100000">
                  <a:srgbClr val="84A5CA"/>
                </a:gs>
              </a:gsLst>
              <a:lin ang="0" scaled="1"/>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charset="-122"/>
              </a:endParaRPr>
            </a:p>
          </p:txBody>
        </p:sp>
        <p:sp>
          <p:nvSpPr>
            <p:cNvPr id="70671" name="Oval 9"/>
            <p:cNvSpPr>
              <a:spLocks noChangeArrowheads="1"/>
            </p:cNvSpPr>
            <p:nvPr/>
          </p:nvSpPr>
          <p:spPr bwMode="auto">
            <a:xfrm rot="-1543678">
              <a:off x="816" y="1296"/>
              <a:ext cx="672" cy="192"/>
            </a:xfrm>
            <a:prstGeom prst="ellipse">
              <a:avLst/>
            </a:prstGeom>
            <a:gradFill rotWithShape="1">
              <a:gsLst>
                <a:gs pos="0">
                  <a:srgbClr val="5F5F5F"/>
                </a:gs>
                <a:gs pos="100000">
                  <a:srgbClr val="84A5CA"/>
                </a:gs>
              </a:gsLst>
              <a:lin ang="0" scaled="1"/>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buFont typeface="Arial" panose="020B0604020202020204" pitchFamily="34" charset="0"/>
                <a:buNone/>
              </a:pPr>
              <a:endParaRPr lang="zh-CN" altLang="en-US">
                <a:latin typeface="Arial" panose="020B0604020202020204" pitchFamily="34" charset="0"/>
                <a:ea typeface="微软雅黑" panose="020B0503020204020204" charset="-122"/>
              </a:endParaRPr>
            </a:p>
          </p:txBody>
        </p:sp>
        <p:sp>
          <p:nvSpPr>
            <p:cNvPr id="21" name="Oval 10"/>
            <p:cNvSpPr>
              <a:spLocks noChangeArrowheads="1"/>
            </p:cNvSpPr>
            <p:nvPr/>
          </p:nvSpPr>
          <p:spPr bwMode="auto">
            <a:xfrm>
              <a:off x="1927" y="-151"/>
              <a:ext cx="1007" cy="838"/>
            </a:xfrm>
            <a:prstGeom prst="ellipse">
              <a:avLst/>
            </a:prstGeom>
            <a:gradFill rotWithShape="1">
              <a:gsLst>
                <a:gs pos="0">
                  <a:schemeClr val="hlink"/>
                </a:gs>
                <a:gs pos="100000">
                  <a:schemeClr val="hlink">
                    <a:gamma/>
                    <a:shade val="34510"/>
                    <a:invGamma/>
                  </a:schemeClr>
                </a:gs>
              </a:gsLst>
              <a:path path="shape">
                <a:fillToRect l="50000" t="50000" r="50000" b="50000"/>
              </a:path>
            </a:gradFill>
            <a:ln w="9525">
              <a:noFill/>
              <a:round/>
            </a:ln>
            <a:effectLst/>
          </p:spPr>
          <p:txBody>
            <a:bodyPr wrap="none" anchor="ctr"/>
            <a:lstStyle/>
            <a:p>
              <a:pPr algn="ctr" eaLnBrk="1" hangingPunct="1">
                <a:buFont typeface="Arial" panose="020B0604020202020204" pitchFamily="34" charset="0"/>
                <a:buNone/>
                <a:defRPr/>
              </a:pPr>
              <a:endParaRPr lang="zh-CN" altLang="zh-CN">
                <a:ea typeface="+mn-ea"/>
              </a:endParaRPr>
            </a:p>
          </p:txBody>
        </p:sp>
        <p:sp>
          <p:nvSpPr>
            <p:cNvPr id="22" name="Oval 11"/>
            <p:cNvSpPr>
              <a:spLocks noChangeArrowheads="1"/>
            </p:cNvSpPr>
            <p:nvPr/>
          </p:nvSpPr>
          <p:spPr bwMode="auto">
            <a:xfrm>
              <a:off x="551" y="618"/>
              <a:ext cx="1091" cy="804"/>
            </a:xfrm>
            <a:prstGeom prst="ellipse">
              <a:avLst/>
            </a:prstGeom>
            <a:gradFill rotWithShape="1">
              <a:gsLst>
                <a:gs pos="0">
                  <a:schemeClr val="accent1"/>
                </a:gs>
                <a:gs pos="100000">
                  <a:schemeClr val="accent1">
                    <a:gamma/>
                    <a:shade val="31373"/>
                    <a:invGamma/>
                  </a:schemeClr>
                </a:gs>
              </a:gsLst>
              <a:path path="shape">
                <a:fillToRect l="50000" t="50000" r="50000" b="50000"/>
              </a:path>
            </a:gradFill>
            <a:ln w="9525">
              <a:noFill/>
              <a:round/>
            </a:ln>
            <a:effectLst/>
          </p:spPr>
          <p:txBody>
            <a:bodyPr wrap="none" anchor="ctr"/>
            <a:lstStyle/>
            <a:p>
              <a:pPr algn="ctr" eaLnBrk="1" hangingPunct="1">
                <a:buFont typeface="Arial" panose="020B0604020202020204" pitchFamily="34" charset="0"/>
                <a:buNone/>
                <a:defRPr/>
              </a:pPr>
              <a:endParaRPr lang="zh-CN" altLang="zh-CN" dirty="0">
                <a:ea typeface="+mn-ea"/>
              </a:endParaRPr>
            </a:p>
          </p:txBody>
        </p:sp>
        <p:sp>
          <p:nvSpPr>
            <p:cNvPr id="23" name="Oval 12"/>
            <p:cNvSpPr>
              <a:spLocks noChangeArrowheads="1"/>
            </p:cNvSpPr>
            <p:nvPr/>
          </p:nvSpPr>
          <p:spPr bwMode="auto">
            <a:xfrm>
              <a:off x="1013" y="1632"/>
              <a:ext cx="1023" cy="788"/>
            </a:xfrm>
            <a:prstGeom prst="ellipse">
              <a:avLst/>
            </a:prstGeom>
            <a:gradFill rotWithShape="1">
              <a:gsLst>
                <a:gs pos="0">
                  <a:schemeClr val="accent2"/>
                </a:gs>
                <a:gs pos="100000">
                  <a:schemeClr val="accent2">
                    <a:gamma/>
                    <a:shade val="35686"/>
                    <a:invGamma/>
                  </a:schemeClr>
                </a:gs>
              </a:gsLst>
              <a:path path="shape">
                <a:fillToRect l="50000" t="50000" r="50000" b="50000"/>
              </a:path>
            </a:gradFill>
            <a:ln w="9525">
              <a:noFill/>
              <a:round/>
            </a:ln>
            <a:effectLst/>
          </p:spPr>
          <p:txBody>
            <a:bodyPr wrap="none" anchor="ctr"/>
            <a:lstStyle/>
            <a:p>
              <a:pPr algn="ctr" eaLnBrk="1" hangingPunct="1">
                <a:buFont typeface="Arial" panose="020B0604020202020204" pitchFamily="34" charset="0"/>
                <a:buNone/>
                <a:defRPr/>
              </a:pPr>
              <a:endParaRPr lang="zh-CN" altLang="zh-CN" dirty="0">
                <a:ea typeface="+mn-ea"/>
              </a:endParaRPr>
            </a:p>
          </p:txBody>
        </p:sp>
        <p:sp>
          <p:nvSpPr>
            <p:cNvPr id="70675" name="Oval 13"/>
            <p:cNvSpPr>
              <a:spLocks noChangeArrowheads="1"/>
            </p:cNvSpPr>
            <p:nvPr/>
          </p:nvSpPr>
          <p:spPr bwMode="auto">
            <a:xfrm>
              <a:off x="2473" y="1256"/>
              <a:ext cx="1080" cy="816"/>
            </a:xfrm>
            <a:prstGeom prst="ellipse">
              <a:avLst/>
            </a:prstGeom>
            <a:gradFill rotWithShape="1">
              <a:gsLst>
                <a:gs pos="0">
                  <a:srgbClr val="692AA2"/>
                </a:gs>
                <a:gs pos="100000">
                  <a:srgbClr val="250F3A"/>
                </a:gs>
              </a:gsLst>
              <a:path path="shape">
                <a:fillToRect l="50000" t="50000" r="50000" b="50000"/>
              </a:path>
            </a:gradFill>
            <a:ln>
              <a:noFill/>
            </a:ln>
            <a:extLst>
              <a:ext uri="{91240B29-F687-4F45-9708-019B960494DF}">
                <a14:hiddenLine xmlns="" xmlns:a14="http://schemas.microsoft.com/office/drawing/2010/main" w="9525">
                  <a:solidFill>
                    <a:srgbClr val="000000"/>
                  </a:solidFill>
                  <a:round/>
                </a14:hiddenLine>
              </a:ext>
            </a:extLst>
          </p:spPr>
          <p:txBody>
            <a:bodyPr wrap="none" anchor="ct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lgn="ctr" eaLnBrk="1" hangingPunct="1">
                <a:buFont typeface="Arial" panose="020B0604020202020204" pitchFamily="34" charset="0"/>
                <a:buNone/>
              </a:pPr>
              <a:endParaRPr lang="zh-CN" altLang="zh-CN">
                <a:latin typeface="Arial" panose="020B0604020202020204" pitchFamily="34" charset="0"/>
                <a:ea typeface="微软雅黑" panose="020B0503020204020204" charset="-122"/>
              </a:endParaRPr>
            </a:p>
          </p:txBody>
        </p:sp>
        <p:sp>
          <p:nvSpPr>
            <p:cNvPr id="25" name="Oval 14"/>
            <p:cNvSpPr>
              <a:spLocks noChangeArrowheads="1"/>
            </p:cNvSpPr>
            <p:nvPr/>
          </p:nvSpPr>
          <p:spPr bwMode="auto">
            <a:xfrm>
              <a:off x="3331" y="71"/>
              <a:ext cx="1022" cy="819"/>
            </a:xfrm>
            <a:prstGeom prst="ellipse">
              <a:avLst/>
            </a:prstGeom>
            <a:gradFill rotWithShape="1">
              <a:gsLst>
                <a:gs pos="0">
                  <a:schemeClr val="folHlink"/>
                </a:gs>
                <a:gs pos="100000">
                  <a:schemeClr val="folHlink">
                    <a:gamma/>
                    <a:shade val="34510"/>
                    <a:invGamma/>
                  </a:schemeClr>
                </a:gs>
              </a:gsLst>
              <a:path path="shape">
                <a:fillToRect l="50000" t="50000" r="50000" b="50000"/>
              </a:path>
            </a:gradFill>
            <a:ln w="9525">
              <a:noFill/>
              <a:round/>
            </a:ln>
            <a:effectLst/>
          </p:spPr>
          <p:txBody>
            <a:bodyPr wrap="none" anchor="ctr"/>
            <a:lstStyle/>
            <a:p>
              <a:pPr algn="ctr" eaLnBrk="1" hangingPunct="1">
                <a:buFont typeface="Arial" panose="020B0604020202020204" pitchFamily="34" charset="0"/>
                <a:buNone/>
                <a:defRPr/>
              </a:pPr>
              <a:endParaRPr lang="zh-CN" altLang="zh-CN" b="1">
                <a:ea typeface="+mn-ea"/>
              </a:endParaRPr>
            </a:p>
          </p:txBody>
        </p:sp>
        <p:sp>
          <p:nvSpPr>
            <p:cNvPr id="70677" name="Text Box 15"/>
            <p:cNvSpPr txBox="1">
              <a:spLocks noChangeArrowheads="1"/>
            </p:cNvSpPr>
            <p:nvPr/>
          </p:nvSpPr>
          <p:spPr bwMode="auto">
            <a:xfrm>
              <a:off x="647" y="856"/>
              <a:ext cx="702"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r>
                <a:rPr lang="zh-CN" altLang="en-US" b="1">
                  <a:solidFill>
                    <a:schemeClr val="bg1"/>
                  </a:solidFill>
                  <a:latin typeface="Verdana" panose="020B0604030504040204" pitchFamily="34" charset="0"/>
                </a:rPr>
                <a:t>农业防治</a:t>
              </a:r>
              <a:endParaRPr lang="en-US" altLang="zh-CN" b="1">
                <a:solidFill>
                  <a:schemeClr val="bg1"/>
                </a:solidFill>
                <a:latin typeface="Verdana" panose="020B0604030504040204" pitchFamily="34" charset="0"/>
              </a:endParaRPr>
            </a:p>
          </p:txBody>
        </p:sp>
        <p:sp>
          <p:nvSpPr>
            <p:cNvPr id="70678" name="Text Box 16"/>
            <p:cNvSpPr txBox="1">
              <a:spLocks noChangeArrowheads="1"/>
            </p:cNvSpPr>
            <p:nvPr/>
          </p:nvSpPr>
          <p:spPr bwMode="auto">
            <a:xfrm>
              <a:off x="1965" y="99"/>
              <a:ext cx="702"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r>
                <a:rPr lang="zh-CN" altLang="en-US" b="1">
                  <a:solidFill>
                    <a:schemeClr val="bg1"/>
                  </a:solidFill>
                  <a:latin typeface="Verdana" panose="020B0604030504040204" pitchFamily="34" charset="0"/>
                </a:rPr>
                <a:t>理化诱控</a:t>
              </a:r>
              <a:endParaRPr lang="en-US" altLang="zh-CN" b="1">
                <a:solidFill>
                  <a:schemeClr val="bg1"/>
                </a:solidFill>
                <a:latin typeface="Verdana" panose="020B0604030504040204" pitchFamily="34" charset="0"/>
              </a:endParaRPr>
            </a:p>
          </p:txBody>
        </p:sp>
        <p:sp>
          <p:nvSpPr>
            <p:cNvPr id="70679" name="Text Box 17"/>
            <p:cNvSpPr txBox="1">
              <a:spLocks noChangeArrowheads="1"/>
            </p:cNvSpPr>
            <p:nvPr/>
          </p:nvSpPr>
          <p:spPr bwMode="auto">
            <a:xfrm>
              <a:off x="3402" y="298"/>
              <a:ext cx="702"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r>
                <a:rPr lang="zh-CN" altLang="en-US" b="1">
                  <a:solidFill>
                    <a:schemeClr val="bg1"/>
                  </a:solidFill>
                  <a:latin typeface="Verdana" panose="020B0604030504040204" pitchFamily="34" charset="0"/>
                </a:rPr>
                <a:t>生物防治</a:t>
              </a:r>
              <a:endParaRPr lang="en-US" altLang="zh-CN" b="1">
                <a:solidFill>
                  <a:schemeClr val="bg1"/>
                </a:solidFill>
                <a:latin typeface="Verdana" panose="020B0604030504040204" pitchFamily="34" charset="0"/>
              </a:endParaRPr>
            </a:p>
          </p:txBody>
        </p:sp>
        <p:sp>
          <p:nvSpPr>
            <p:cNvPr id="70680" name="Text Box 18"/>
            <p:cNvSpPr txBox="1">
              <a:spLocks noChangeArrowheads="1"/>
            </p:cNvSpPr>
            <p:nvPr/>
          </p:nvSpPr>
          <p:spPr bwMode="auto">
            <a:xfrm>
              <a:off x="2554" y="1484"/>
              <a:ext cx="702"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r>
                <a:rPr lang="zh-CN" altLang="en-US" b="1">
                  <a:solidFill>
                    <a:schemeClr val="bg1"/>
                  </a:solidFill>
                  <a:latin typeface="Verdana" panose="020B0604030504040204" pitchFamily="34" charset="0"/>
                </a:rPr>
                <a:t>生态调控</a:t>
              </a:r>
              <a:endParaRPr lang="en-US" altLang="zh-CN" b="1">
                <a:solidFill>
                  <a:schemeClr val="bg1"/>
                </a:solidFill>
                <a:latin typeface="Verdana" panose="020B0604030504040204" pitchFamily="34" charset="0"/>
              </a:endParaRPr>
            </a:p>
          </p:txBody>
        </p:sp>
        <p:sp>
          <p:nvSpPr>
            <p:cNvPr id="70681" name="Text Box 19"/>
            <p:cNvSpPr txBox="1">
              <a:spLocks noChangeArrowheads="1"/>
            </p:cNvSpPr>
            <p:nvPr/>
          </p:nvSpPr>
          <p:spPr bwMode="auto">
            <a:xfrm>
              <a:off x="1039" y="1839"/>
              <a:ext cx="702" cy="2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a:buFont typeface="Arial" panose="020B0604020202020204" pitchFamily="34" charset="0"/>
                <a:buNone/>
              </a:pPr>
              <a:r>
                <a:rPr lang="zh-CN" altLang="en-US" b="1">
                  <a:solidFill>
                    <a:schemeClr val="bg1"/>
                  </a:solidFill>
                  <a:latin typeface="Verdana" panose="020B0604030504040204" pitchFamily="34" charset="0"/>
                </a:rPr>
                <a:t>科学用药</a:t>
              </a:r>
              <a:endParaRPr lang="en-US" altLang="zh-CN" b="1">
                <a:solidFill>
                  <a:schemeClr val="bg1"/>
                </a:solidFill>
                <a:latin typeface="Verdana" panose="020B0604030504040204" pitchFamily="34" charset="0"/>
              </a:endParaRPr>
            </a:p>
          </p:txBody>
        </p:sp>
      </p:grpSp>
      <p:sp>
        <p:nvSpPr>
          <p:cNvPr id="3" name="对话气泡: 矩形 2"/>
          <p:cNvSpPr/>
          <p:nvPr/>
        </p:nvSpPr>
        <p:spPr>
          <a:xfrm>
            <a:off x="457200" y="2945130"/>
            <a:ext cx="1684655" cy="1466215"/>
          </a:xfrm>
          <a:prstGeom prst="wedgeRectCallout">
            <a:avLst>
              <a:gd name="adj1" fmla="val 61292"/>
              <a:gd name="adj2" fmla="val 33301"/>
            </a:avLst>
          </a:prstGeom>
        </p:spPr>
        <p:style>
          <a:lnRef idx="2">
            <a:schemeClr val="accent6"/>
          </a:lnRef>
          <a:fillRef idx="1">
            <a:schemeClr val="lt1"/>
          </a:fillRef>
          <a:effectRef idx="0">
            <a:schemeClr val="accent6"/>
          </a:effectRef>
          <a:fontRef idx="minor">
            <a:schemeClr val="dk1"/>
          </a:fontRef>
        </p:style>
        <p:txBody>
          <a:bodyPr anchor="ctr"/>
          <a:lstStyle/>
          <a:p>
            <a:pPr>
              <a:defRPr/>
            </a:pPr>
            <a:r>
              <a:rPr lang="zh-CN" altLang="en-US" b="1" dirty="0">
                <a:solidFill>
                  <a:srgbClr val="597F24"/>
                </a:solidFill>
                <a:uFillTx/>
                <a:latin typeface="宋体" panose="02010600030101010101" pitchFamily="2" charset="-122"/>
              </a:rPr>
              <a:t>如推广抗病虫品种、作物间套种、培育健康种苗、改善水肥管理等。</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r>
              <a:rPr lang="zh-CN" altLang="en-US" sz="3600" b="1" dirty="0">
                <a:solidFill>
                  <a:srgbClr val="7030A0"/>
                </a:solidFill>
              </a:rPr>
              <a:t>绿色防控覆盖率</a:t>
            </a:r>
          </a:p>
        </p:txBody>
      </p:sp>
      <p:sp>
        <p:nvSpPr>
          <p:cNvPr id="58371" name="内容占位符 2"/>
          <p:cNvSpPr>
            <a:spLocks noGrp="1"/>
          </p:cNvSpPr>
          <p:nvPr>
            <p:ph idx="1"/>
          </p:nvPr>
        </p:nvSpPr>
        <p:spPr>
          <a:xfrm>
            <a:off x="857250" y="1785938"/>
            <a:ext cx="7572375" cy="4786312"/>
          </a:xfrm>
        </p:spPr>
        <p:txBody>
          <a:bodyPr>
            <a:normAutofit fontScale="92500" lnSpcReduction="20000"/>
          </a:bodyPr>
          <a:lstStyle/>
          <a:p>
            <a:pPr>
              <a:lnSpc>
                <a:spcPct val="150000"/>
              </a:lnSpc>
              <a:spcBef>
                <a:spcPts val="600"/>
              </a:spcBef>
              <a:spcAft>
                <a:spcPct val="0"/>
              </a:spcAft>
            </a:pPr>
            <a:r>
              <a:rPr lang="zh-CN" altLang="en-US" smtClean="0"/>
              <a:t>          </a:t>
            </a:r>
            <a:r>
              <a:rPr lang="zh-CN" altLang="en-US" sz="1800" smtClean="0"/>
              <a:t>病虫害绿色防控覆盖率是指农作物生长过程中， 实施病虫害绿色防控面积占该作物种植面积的百分比。</a:t>
            </a:r>
            <a:endParaRPr lang="en-US" altLang="zh-CN" sz="1800" smtClean="0"/>
          </a:p>
          <a:p>
            <a:pPr>
              <a:lnSpc>
                <a:spcPct val="150000"/>
              </a:lnSpc>
              <a:spcBef>
                <a:spcPts val="600"/>
              </a:spcBef>
              <a:spcAft>
                <a:spcPct val="0"/>
              </a:spcAft>
            </a:pPr>
            <a:r>
              <a:rPr lang="zh-CN" altLang="en-US" sz="1800" smtClean="0">
                <a:solidFill>
                  <a:srgbClr val="C00000"/>
                </a:solidFill>
              </a:rPr>
              <a:t>（一）抽样调查各种作物病虫害绿色防控覆盖率，公式如下：</a:t>
            </a:r>
            <a:r>
              <a:rPr lang="zh-CN" altLang="en-US" sz="1800" smtClean="0"/>
              <a:t> </a:t>
            </a:r>
            <a:endParaRPr lang="en-US" altLang="zh-CN" sz="1800" b="1" smtClean="0"/>
          </a:p>
          <a:p>
            <a:pPr>
              <a:lnSpc>
                <a:spcPct val="150000"/>
              </a:lnSpc>
              <a:spcBef>
                <a:spcPts val="600"/>
              </a:spcBef>
              <a:spcAft>
                <a:spcPct val="0"/>
              </a:spcAft>
            </a:pPr>
            <a:r>
              <a:rPr lang="zh-CN" altLang="en-US" sz="1800" b="1" smtClean="0"/>
              <a:t>某种作物病虫害绿色防控覆盖率（</a:t>
            </a:r>
            <a:r>
              <a:rPr lang="en-US" altLang="zh-CN" sz="1800" b="1" smtClean="0"/>
              <a:t>%</a:t>
            </a:r>
            <a:r>
              <a:rPr lang="zh-CN" altLang="en-US" sz="1800" b="1" smtClean="0"/>
              <a:t>）</a:t>
            </a:r>
            <a:r>
              <a:rPr lang="en-US" altLang="zh-CN" sz="1800" b="1" smtClean="0"/>
              <a:t>=</a:t>
            </a:r>
            <a:r>
              <a:rPr lang="zh-CN" altLang="en-US" sz="1800" b="1" smtClean="0"/>
              <a:t>（某种作物调查点绿色防控面积之和</a:t>
            </a:r>
            <a:r>
              <a:rPr lang="en-US" altLang="zh-CN" sz="1800" b="1" smtClean="0"/>
              <a:t>/</a:t>
            </a:r>
            <a:r>
              <a:rPr lang="zh-CN" altLang="en-US" sz="1800" b="1" smtClean="0"/>
              <a:t>各调查点该作物地块总面积之和）</a:t>
            </a:r>
            <a:r>
              <a:rPr lang="en-US" altLang="zh-CN" sz="1800" b="1" smtClean="0"/>
              <a:t>×100</a:t>
            </a:r>
          </a:p>
          <a:p>
            <a:pPr>
              <a:lnSpc>
                <a:spcPct val="150000"/>
              </a:lnSpc>
              <a:spcBef>
                <a:spcPts val="600"/>
              </a:spcBef>
              <a:spcAft>
                <a:spcPct val="0"/>
              </a:spcAft>
            </a:pPr>
            <a:r>
              <a:rPr lang="zh-CN" altLang="en-US" sz="1800" smtClean="0">
                <a:solidFill>
                  <a:srgbClr val="C00000"/>
                </a:solidFill>
              </a:rPr>
              <a:t>（二）根据本县（市、区）某种作物病虫害绿色防控覆盖率、某种作物种植面积、各种作物种植总面积，测算农作物病虫害绿色防控覆盖率。公式如下： </a:t>
            </a:r>
            <a:r>
              <a:rPr lang="zh-CN" altLang="en-US" sz="1800" smtClean="0"/>
              <a:t/>
            </a:r>
            <a:br>
              <a:rPr lang="zh-CN" altLang="en-US" sz="1800" smtClean="0"/>
            </a:br>
            <a:r>
              <a:rPr lang="zh-CN" altLang="en-US" sz="1800" b="1" smtClean="0"/>
              <a:t>农作物病虫害绿色防控覆盖率（</a:t>
            </a:r>
            <a:r>
              <a:rPr lang="en-US" altLang="zh-CN" sz="1800" b="1" smtClean="0"/>
              <a:t>%</a:t>
            </a:r>
            <a:r>
              <a:rPr lang="zh-CN" altLang="en-US" sz="1800" b="1" smtClean="0"/>
              <a:t>）</a:t>
            </a:r>
            <a:r>
              <a:rPr lang="en-US" altLang="zh-CN" sz="1800" b="1" smtClean="0"/>
              <a:t>=∑</a:t>
            </a:r>
            <a:r>
              <a:rPr lang="zh-CN" altLang="en-US" sz="1800" b="1" smtClean="0"/>
              <a:t>（某种作物绿色防控覆盖率 （</a:t>
            </a:r>
            <a:r>
              <a:rPr lang="en-US" altLang="zh-CN" sz="1800" b="1" smtClean="0"/>
              <a:t>%</a:t>
            </a:r>
            <a:r>
              <a:rPr lang="zh-CN" altLang="en-US" sz="1800" b="1" smtClean="0"/>
              <a:t>）</a:t>
            </a:r>
            <a:r>
              <a:rPr lang="en-US" altLang="zh-CN" sz="1800" b="1" smtClean="0"/>
              <a:t>×</a:t>
            </a:r>
            <a:r>
              <a:rPr lang="zh-CN" altLang="en-US" sz="1800" b="1" smtClean="0"/>
              <a:t>某种作物种植面积）</a:t>
            </a:r>
            <a:r>
              <a:rPr lang="en-US" altLang="zh-CN" sz="1800" b="1" smtClean="0"/>
              <a:t>/</a:t>
            </a:r>
            <a:r>
              <a:rPr lang="zh-CN" altLang="en-US" sz="1800" b="1" smtClean="0"/>
              <a:t>各种作物种植面积总和</a:t>
            </a:r>
            <a:r>
              <a:rPr lang="en-US" altLang="zh-CN" sz="1800" b="1" smtClean="0"/>
              <a:t>×100</a:t>
            </a:r>
            <a:endParaRPr lang="zh-CN" altLang="en-US" sz="1800" smtClean="0"/>
          </a:p>
          <a:p>
            <a:r>
              <a:rPr lang="zh-CN" altLang="en-US" smtClean="0"/>
              <a:t/>
            </a:r>
            <a:br>
              <a:rPr lang="zh-CN" altLang="en-US" smtClean="0"/>
            </a:br>
            <a:endParaRPr lang="zh-CN" altLang="en-US"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p:txBody>
          <a:bodyPr/>
          <a:lstStyle/>
          <a:p>
            <a:pPr>
              <a:defRPr/>
            </a:pPr>
            <a:r>
              <a:rPr lang="zh-CN" altLang="en-US" sz="3600" b="1" dirty="0">
                <a:solidFill>
                  <a:srgbClr val="7030A0"/>
                </a:solidFill>
              </a:rPr>
              <a:t>统防统治覆盖率</a:t>
            </a:r>
          </a:p>
        </p:txBody>
      </p:sp>
      <p:grpSp>
        <p:nvGrpSpPr>
          <p:cNvPr id="59395" name="组合 23"/>
          <p:cNvGrpSpPr/>
          <p:nvPr/>
        </p:nvGrpSpPr>
        <p:grpSpPr bwMode="auto">
          <a:xfrm>
            <a:off x="714375" y="4559300"/>
            <a:ext cx="7643813" cy="869950"/>
            <a:chOff x="571472" y="4286256"/>
            <a:chExt cx="7643866" cy="869398"/>
          </a:xfrm>
        </p:grpSpPr>
        <p:sp>
          <p:nvSpPr>
            <p:cNvPr id="59398" name="矩形 5"/>
            <p:cNvSpPr>
              <a:spLocks noChangeArrowheads="1"/>
            </p:cNvSpPr>
            <p:nvPr/>
          </p:nvSpPr>
          <p:spPr bwMode="auto">
            <a:xfrm>
              <a:off x="3214678" y="4286256"/>
              <a:ext cx="4429156"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专业化统防统治累计实施面积（万亩次）</a:t>
              </a:r>
            </a:p>
          </p:txBody>
        </p:sp>
        <p:sp>
          <p:nvSpPr>
            <p:cNvPr id="59399" name="矩形 6"/>
            <p:cNvSpPr>
              <a:spLocks noChangeArrowheads="1"/>
            </p:cNvSpPr>
            <p:nvPr/>
          </p:nvSpPr>
          <p:spPr bwMode="auto">
            <a:xfrm>
              <a:off x="3760485" y="4786322"/>
              <a:ext cx="295465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病虫害防治面积（万亩次）</a:t>
              </a:r>
            </a:p>
          </p:txBody>
        </p:sp>
        <p:sp>
          <p:nvSpPr>
            <p:cNvPr id="59400" name="TextBox 7"/>
            <p:cNvSpPr txBox="1">
              <a:spLocks noChangeArrowheads="1"/>
            </p:cNvSpPr>
            <p:nvPr/>
          </p:nvSpPr>
          <p:spPr bwMode="auto">
            <a:xfrm>
              <a:off x="571472" y="4536082"/>
              <a:ext cx="2714644"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统防统治覆盖率（</a:t>
              </a:r>
              <a:r>
                <a:rPr lang="en-US" altLang="zh-CN"/>
                <a:t>%</a:t>
              </a:r>
              <a:r>
                <a:rPr lang="zh-CN" altLang="en-US"/>
                <a:t>）</a:t>
              </a:r>
              <a:r>
                <a:rPr lang="en-US" altLang="zh-CN"/>
                <a:t>=</a:t>
              </a:r>
              <a:endParaRPr lang="zh-CN" altLang="en-US"/>
            </a:p>
          </p:txBody>
        </p:sp>
        <p:cxnSp>
          <p:nvCxnSpPr>
            <p:cNvPr id="18" name="直接连接符 17"/>
            <p:cNvCxnSpPr>
              <a:endCxn id="59402" idx="1"/>
            </p:cNvCxnSpPr>
            <p:nvPr/>
          </p:nvCxnSpPr>
          <p:spPr>
            <a:xfrm flipV="1">
              <a:off x="3241666" y="4708263"/>
              <a:ext cx="4129117" cy="63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402" name="矩形 20"/>
            <p:cNvSpPr>
              <a:spLocks noChangeArrowheads="1"/>
            </p:cNvSpPr>
            <p:nvPr/>
          </p:nvSpPr>
          <p:spPr bwMode="auto">
            <a:xfrm>
              <a:off x="7371212" y="4524354"/>
              <a:ext cx="41549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a:t>×</a:t>
              </a:r>
              <a:endParaRPr lang="zh-CN" altLang="en-US"/>
            </a:p>
          </p:txBody>
        </p:sp>
        <p:sp>
          <p:nvSpPr>
            <p:cNvPr id="59403" name="TextBox 21"/>
            <p:cNvSpPr txBox="1">
              <a:spLocks noChangeArrowheads="1"/>
            </p:cNvSpPr>
            <p:nvPr/>
          </p:nvSpPr>
          <p:spPr bwMode="auto">
            <a:xfrm>
              <a:off x="7684423" y="4518326"/>
              <a:ext cx="530915"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en-US" altLang="zh-CN"/>
                <a:t>100</a:t>
              </a:r>
              <a:endParaRPr lang="zh-CN" altLang="en-US"/>
            </a:p>
          </p:txBody>
        </p:sp>
      </p:grpSp>
      <p:sp>
        <p:nvSpPr>
          <p:cNvPr id="59396" name="TextBox 24"/>
          <p:cNvSpPr txBox="1">
            <a:spLocks noChangeArrowheads="1"/>
          </p:cNvSpPr>
          <p:nvPr/>
        </p:nvSpPr>
        <p:spPr bwMode="auto">
          <a:xfrm>
            <a:off x="714375" y="5643563"/>
            <a:ext cx="757237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r>
              <a:rPr lang="zh-CN" altLang="en-US"/>
              <a:t>        备注：按照农业农村部统一口径，目前统防统治覆盖率只计算水稻、玉米、小麦三大粮食作物。</a:t>
            </a:r>
          </a:p>
        </p:txBody>
      </p:sp>
      <p:pic>
        <p:nvPicPr>
          <p:cNvPr id="59397" name="内容占位符 4"/>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a:xfrm>
            <a:off x="1369695" y="1501775"/>
            <a:ext cx="6144260" cy="2808605"/>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2" name="图片 1"/>
          <p:cNvPicPr>
            <a:picLocks noChangeAspect="1"/>
          </p:cNvPicPr>
          <p:nvPr/>
        </p:nvPicPr>
        <p:blipFill>
          <a:blip r:embed="rId2"/>
          <a:stretch>
            <a:fillRect/>
          </a:stretch>
        </p:blipFill>
        <p:spPr>
          <a:xfrm>
            <a:off x="415022" y="1340768"/>
            <a:ext cx="8241950" cy="5333027"/>
          </a:xfrm>
          <a:prstGeom prst="rect">
            <a:avLst/>
          </a:prstGeom>
        </p:spPr>
      </p:pic>
      <p:pic>
        <p:nvPicPr>
          <p:cNvPr id="3" name="图片 2"/>
          <p:cNvPicPr>
            <a:picLocks noChangeAspect="1"/>
          </p:cNvPicPr>
          <p:nvPr/>
        </p:nvPicPr>
        <p:blipFill>
          <a:blip r:embed="rId3"/>
          <a:stretch>
            <a:fillRect/>
          </a:stretch>
        </p:blipFill>
        <p:spPr>
          <a:xfrm>
            <a:off x="323528" y="2149520"/>
            <a:ext cx="8429850" cy="4672726"/>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a:spLocks noChangeArrowheads="1"/>
          </p:cNvSpPr>
          <p:nvPr/>
        </p:nvSpPr>
        <p:spPr bwMode="auto">
          <a:xfrm>
            <a:off x="928688" y="1000125"/>
            <a:ext cx="4392612" cy="646113"/>
          </a:xfrm>
          <a:prstGeom prst="rect">
            <a:avLst/>
          </a:prstGeom>
          <a:noFill/>
          <a:ln w="9525">
            <a:noFill/>
            <a:miter lim="800000"/>
          </a:ln>
        </p:spPr>
        <p:txBody>
          <a:bodyPr>
            <a:spAutoFit/>
          </a:bodyPr>
          <a:lstStyle/>
          <a:p>
            <a:pPr>
              <a:defRPr/>
            </a:pPr>
            <a:r>
              <a:rPr lang="zh-CN" altLang="en-US" sz="3600" b="1" spc="-50" dirty="0">
                <a:solidFill>
                  <a:srgbClr val="7030A0"/>
                </a:solidFill>
                <a:latin typeface="+mj-lt"/>
                <a:ea typeface="+mj-ea"/>
                <a:cs typeface="+mj-cs"/>
              </a:rPr>
              <a:t>农药利用率</a:t>
            </a:r>
          </a:p>
        </p:txBody>
      </p:sp>
      <p:pic>
        <p:nvPicPr>
          <p:cNvPr id="60419" name="图片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14563" y="1785938"/>
            <a:ext cx="3733800" cy="358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420" name="图片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357313" y="5429250"/>
            <a:ext cx="6026150" cy="7889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96908"/>
          </a:xfrm>
        </p:spPr>
        <p:txBody>
          <a:bodyPr>
            <a:normAutofit/>
          </a:bodyPr>
          <a:lstStyle/>
          <a:p>
            <a:r>
              <a:rPr lang="zh-CN" altLang="en-US" sz="3600" dirty="0" smtClean="0">
                <a:solidFill>
                  <a:schemeClr val="tx2"/>
                </a:solidFill>
                <a:latin typeface="+mj-ea"/>
              </a:rPr>
              <a:t>科学合理使用农药</a:t>
            </a:r>
            <a:endParaRPr lang="zh-CN" altLang="en-US" sz="3600" dirty="0">
              <a:solidFill>
                <a:schemeClr val="tx2"/>
              </a:solidFill>
            </a:endParaRPr>
          </a:p>
        </p:txBody>
      </p:sp>
      <p:sp>
        <p:nvSpPr>
          <p:cNvPr id="3" name="内容占位符 2"/>
          <p:cNvSpPr>
            <a:spLocks noGrp="1"/>
          </p:cNvSpPr>
          <p:nvPr>
            <p:ph idx="1"/>
          </p:nvPr>
        </p:nvSpPr>
        <p:spPr>
          <a:xfrm>
            <a:off x="-142908" y="928670"/>
            <a:ext cx="8858312" cy="5197493"/>
          </a:xfrm>
        </p:spPr>
        <p:txBody>
          <a:bodyPr>
            <a:noAutofit/>
          </a:bodyPr>
          <a:lstStyle/>
          <a:p>
            <a:r>
              <a:rPr lang="en-US" altLang="zh-CN" sz="2400" dirty="0" smtClean="0">
                <a:latin typeface="+mj-ea"/>
              </a:rPr>
              <a:t>   </a:t>
            </a:r>
            <a:r>
              <a:rPr lang="zh-CN" altLang="en-US" sz="2400" dirty="0" smtClean="0">
                <a:latin typeface="+mj-ea"/>
              </a:rPr>
              <a:t>（</a:t>
            </a:r>
            <a:r>
              <a:rPr lang="en-US" altLang="x-none" sz="2400" dirty="0" smtClean="0">
                <a:latin typeface="+mj-ea"/>
              </a:rPr>
              <a:t>1</a:t>
            </a:r>
            <a:r>
              <a:rPr lang="zh-CN" altLang="en-US" sz="2400" dirty="0" smtClean="0">
                <a:latin typeface="+mj-ea"/>
              </a:rPr>
              <a:t>）对症下药。农药品种很多，特点不同，应针对防治对象，选用最适合的农药；</a:t>
            </a:r>
            <a:br>
              <a:rPr lang="zh-CN" altLang="en-US" sz="2400" dirty="0" smtClean="0">
                <a:latin typeface="+mj-ea"/>
              </a:rPr>
            </a:br>
            <a:r>
              <a:rPr lang="zh-CN" altLang="en-US" sz="2400" dirty="0" smtClean="0">
                <a:latin typeface="+mj-ea"/>
              </a:rPr>
              <a:t>   （</a:t>
            </a:r>
            <a:r>
              <a:rPr lang="en-US" altLang="x-none" sz="2400" dirty="0" smtClean="0">
                <a:latin typeface="+mj-ea"/>
              </a:rPr>
              <a:t>2</a:t>
            </a:r>
            <a:r>
              <a:rPr lang="zh-CN" altLang="en-US" sz="2400" dirty="0" smtClean="0">
                <a:latin typeface="+mj-ea"/>
              </a:rPr>
              <a:t>）适时用药。用药时间对了，防效才理想。如保护性杀菌剂一定要在发病前或发病初期使用，芽前除草剂要在作物出芽前使用；</a:t>
            </a:r>
            <a:br>
              <a:rPr lang="zh-CN" altLang="en-US" sz="2400" dirty="0" smtClean="0">
                <a:latin typeface="+mj-ea"/>
              </a:rPr>
            </a:br>
            <a:r>
              <a:rPr lang="zh-CN" altLang="en-US" sz="2400" dirty="0" smtClean="0">
                <a:latin typeface="+mj-ea"/>
              </a:rPr>
              <a:t>    </a:t>
            </a:r>
            <a:r>
              <a:rPr lang="en-US" altLang="zh-CN" sz="2400" dirty="0" smtClean="0">
                <a:latin typeface="+mj-ea"/>
              </a:rPr>
              <a:t>(</a:t>
            </a:r>
            <a:r>
              <a:rPr lang="en-US" altLang="x-none" sz="2400" dirty="0" smtClean="0">
                <a:latin typeface="+mj-ea"/>
              </a:rPr>
              <a:t>3</a:t>
            </a:r>
            <a:r>
              <a:rPr lang="zh-CN" altLang="en-US" sz="2400" dirty="0" smtClean="0">
                <a:latin typeface="+mj-ea"/>
              </a:rPr>
              <a:t>）严格掌握施药量。任何农药均应按推荐用量使用，随意增减易造成作物药害或影响防效；</a:t>
            </a:r>
            <a:br>
              <a:rPr lang="zh-CN" altLang="en-US" sz="2400" dirty="0" smtClean="0">
                <a:latin typeface="+mj-ea"/>
              </a:rPr>
            </a:br>
            <a:r>
              <a:rPr lang="zh-CN" altLang="en-US" sz="2400" dirty="0" smtClean="0">
                <a:latin typeface="+mj-ea"/>
              </a:rPr>
              <a:t>   （</a:t>
            </a:r>
            <a:r>
              <a:rPr lang="en-US" altLang="x-none" sz="2400" dirty="0" smtClean="0">
                <a:latin typeface="+mj-ea"/>
              </a:rPr>
              <a:t>4</a:t>
            </a:r>
            <a:r>
              <a:rPr lang="zh-CN" altLang="en-US" sz="2400" dirty="0" smtClean="0">
                <a:latin typeface="+mj-ea"/>
              </a:rPr>
              <a:t>）施药要均匀周到，不能重喷或漏喷，以保证对作物安全，对病虫草有效；</a:t>
            </a:r>
            <a:br>
              <a:rPr lang="zh-CN" altLang="en-US" sz="2400" dirty="0" smtClean="0">
                <a:latin typeface="+mj-ea"/>
              </a:rPr>
            </a:br>
            <a:r>
              <a:rPr lang="zh-CN" altLang="en-US" sz="2400" dirty="0" smtClean="0">
                <a:latin typeface="+mj-ea"/>
              </a:rPr>
              <a:t>   （</a:t>
            </a:r>
            <a:r>
              <a:rPr lang="en-US" altLang="x-none" sz="2400" dirty="0" smtClean="0">
                <a:latin typeface="+mj-ea"/>
              </a:rPr>
              <a:t>5</a:t>
            </a:r>
            <a:r>
              <a:rPr lang="zh-CN" altLang="en-US" sz="2400" dirty="0" smtClean="0">
                <a:latin typeface="+mj-ea"/>
              </a:rPr>
              <a:t>）合理混用农药，混用后不能增加对人畜的毒性，有效成份之间不能发生化学变化，不能增加用药成本等；</a:t>
            </a:r>
            <a:br>
              <a:rPr lang="zh-CN" altLang="en-US" sz="2400" dirty="0" smtClean="0">
                <a:latin typeface="+mj-ea"/>
              </a:rPr>
            </a:br>
            <a:r>
              <a:rPr lang="zh-CN" altLang="en-US" sz="2400" dirty="0" smtClean="0">
                <a:latin typeface="+mj-ea"/>
              </a:rPr>
              <a:t>    </a:t>
            </a:r>
            <a:r>
              <a:rPr lang="en-US" altLang="zh-CN" sz="2400" dirty="0" smtClean="0">
                <a:latin typeface="+mj-ea"/>
              </a:rPr>
              <a:t>(</a:t>
            </a:r>
            <a:r>
              <a:rPr lang="en-US" altLang="x-none" sz="2400" dirty="0" smtClean="0">
                <a:latin typeface="+mj-ea"/>
              </a:rPr>
              <a:t>6</a:t>
            </a:r>
            <a:r>
              <a:rPr lang="zh-CN" altLang="en-US" sz="2400" dirty="0" smtClean="0">
                <a:latin typeface="+mj-ea"/>
              </a:rPr>
              <a:t>）安全施药。配药、施药要防止农药污染皮肤，禁止夏季中午高温时间喷施高毒农药，连续施药时间不要过长。在操作现场要保管好药液、毒谷、毒种等，防止人畜中毒。还应注意剧毒、高毒农药禁止在瓜类、蔬菜、果树等作物上使用，以对消费者安全负责。</a:t>
            </a:r>
            <a:endParaRPr lang="zh-CN" altLang="en-US" sz="24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三、主要做法</a:t>
            </a:r>
            <a:endParaRPr lang="zh-CN" altLang="en-US" sz="4000" b="1" dirty="0"/>
          </a:p>
        </p:txBody>
      </p:sp>
      <p:pic>
        <p:nvPicPr>
          <p:cNvPr id="2" name="图片 1"/>
          <p:cNvPicPr>
            <a:picLocks noChangeAspect="1"/>
          </p:cNvPicPr>
          <p:nvPr/>
        </p:nvPicPr>
        <p:blipFill>
          <a:blip r:embed="rId2"/>
          <a:stretch>
            <a:fillRect/>
          </a:stretch>
        </p:blipFill>
        <p:spPr>
          <a:xfrm>
            <a:off x="371259" y="1266714"/>
            <a:ext cx="8401482" cy="5186622"/>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日期占位符 3"/>
          <p:cNvSpPr>
            <a:spLocks noGrp="1"/>
          </p:cNvSpPr>
          <p:nvPr>
            <p:ph type="dt" sz="quarter" idx="10"/>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en-US" altLang="zh-CN" smtClean="0">
              <a:solidFill>
                <a:srgbClr val="FFFFFF"/>
              </a:solidFill>
            </a:endParaRPr>
          </a:p>
        </p:txBody>
      </p:sp>
      <p:pic>
        <p:nvPicPr>
          <p:cNvPr id="134147"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72000" y="428625"/>
            <a:ext cx="4214813" cy="5857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4148"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14313" y="285750"/>
            <a:ext cx="4357687" cy="60007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8600" y="428625"/>
            <a:ext cx="3638550" cy="57867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517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686810" y="0"/>
            <a:ext cx="5457190" cy="68586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日期占位符 3"/>
          <p:cNvSpPr>
            <a:spLocks noGrp="1"/>
          </p:cNvSpPr>
          <p:nvPr>
            <p:ph type="dt" sz="quarter" idx="10"/>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Times New Roman" panose="02020603050405020304" pitchFamily="18" charset="0"/>
                <a:ea typeface="宋体" panose="02010600030101010101" pitchFamily="2" charset="-122"/>
              </a:defRPr>
            </a:lvl1pPr>
            <a:lvl2pPr marL="742950" indent="-285750">
              <a:defRPr>
                <a:solidFill>
                  <a:schemeClr val="tx1"/>
                </a:solidFill>
                <a:latin typeface="Times New Roman" panose="02020603050405020304" pitchFamily="18" charset="0"/>
                <a:ea typeface="宋体" panose="02010600030101010101" pitchFamily="2" charset="-122"/>
              </a:defRPr>
            </a:lvl2pPr>
            <a:lvl3pPr marL="1143000" indent="-228600">
              <a:defRPr>
                <a:solidFill>
                  <a:schemeClr val="tx1"/>
                </a:solidFill>
                <a:latin typeface="Times New Roman" panose="02020603050405020304" pitchFamily="18" charset="0"/>
                <a:ea typeface="宋体" panose="02010600030101010101" pitchFamily="2" charset="-122"/>
              </a:defRPr>
            </a:lvl3pPr>
            <a:lvl4pPr marL="1600200" indent="-228600">
              <a:defRPr>
                <a:solidFill>
                  <a:schemeClr val="tx1"/>
                </a:solidFill>
                <a:latin typeface="Times New Roman" panose="02020603050405020304" pitchFamily="18" charset="0"/>
                <a:ea typeface="宋体" panose="02010600030101010101" pitchFamily="2" charset="-122"/>
              </a:defRPr>
            </a:lvl4pPr>
            <a:lvl5pPr marL="2057400" indent="-22860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endParaRPr lang="en-US" altLang="zh-CN" smtClean="0">
              <a:solidFill>
                <a:srgbClr val="FFFFFF"/>
              </a:solidFill>
            </a:endParaRPr>
          </a:p>
        </p:txBody>
      </p:sp>
      <p:pic>
        <p:nvPicPr>
          <p:cNvPr id="7" name="Picture 2" descr="D:\2019年度\业务工作2019年\农药减量使用相关文件(制作ppt用）\渝环函〔2018〕277号 2018年土壤污染防治重点工作目标任务分解.png"/>
          <p:cNvPicPr>
            <a:picLocks noChangeAspect="1" noChangeArrowheads="1"/>
          </p:cNvPicPr>
          <p:nvPr/>
        </p:nvPicPr>
        <p:blipFill>
          <a:blip r:embed="rId2"/>
          <a:srcRect/>
          <a:stretch>
            <a:fillRect/>
          </a:stretch>
        </p:blipFill>
        <p:spPr bwMode="auto">
          <a:xfrm>
            <a:off x="785786" y="357166"/>
            <a:ext cx="4000528" cy="3054945"/>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3" descr="D:\2019年度\业务工作2019年\农药减量使用相关文件(制作ppt用）\渝环函〔2018〕277号 2018年土壤污染防治重点工作目标任务分解（农药减量任务）.png"/>
          <p:cNvPicPr>
            <a:picLocks noChangeAspect="1" noChangeArrowheads="1"/>
          </p:cNvPicPr>
          <p:nvPr/>
        </p:nvPicPr>
        <p:blipFill>
          <a:blip r:embed="rId3"/>
          <a:srcRect/>
          <a:stretch>
            <a:fillRect/>
          </a:stretch>
        </p:blipFill>
        <p:spPr bwMode="auto">
          <a:xfrm>
            <a:off x="4857750" y="500063"/>
            <a:ext cx="3786188" cy="3000375"/>
          </a:xfrm>
          <a:prstGeom prst="rect">
            <a:avLst/>
          </a:prstGeom>
          <a:ln>
            <a:noFill/>
          </a:ln>
          <a:effectLst>
            <a:outerShdw blurRad="292100" dist="139700" dir="2700000" algn="tl" rotWithShape="0">
              <a:srgbClr val="333333">
                <a:alpha val="65000"/>
              </a:srgbClr>
            </a:outerShdw>
          </a:effectLst>
        </p:spPr>
      </p:pic>
      <p:pic>
        <p:nvPicPr>
          <p:cNvPr id="9" name="Picture 2" descr="D:\2019年度\业务工作2019年\农药减量使用相关文件(制作ppt用）\渝河长办函〔2018〕6号 重庆市河长办公室关于收集重庆市全面推行河长制主要任务2018—2020年度目标任务的函（文件首页）.png"/>
          <p:cNvPicPr>
            <a:picLocks noChangeAspect="1" noChangeArrowheads="1"/>
          </p:cNvPicPr>
          <p:nvPr/>
        </p:nvPicPr>
        <p:blipFill>
          <a:blip r:embed="rId4"/>
          <a:srcRect/>
          <a:stretch>
            <a:fillRect/>
          </a:stretch>
        </p:blipFill>
        <p:spPr bwMode="auto">
          <a:xfrm>
            <a:off x="539115" y="3500755"/>
            <a:ext cx="4175760" cy="3220720"/>
          </a:xfrm>
          <a:prstGeom prst="rect">
            <a:avLst/>
          </a:prstGeom>
          <a:solidFill>
            <a:srgbClr val="FFFFFF">
              <a:shade val="85000"/>
            </a:srgbClr>
          </a:solidFill>
          <a:ln w="101600" cap="sq">
            <a:solidFill>
              <a:srgbClr val="FDFDFD"/>
            </a:solidFill>
            <a:miter lim="800000"/>
            <a:headEnd/>
            <a:tailEnd/>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36198" name="Picture 3"/>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4929188" y="3571875"/>
            <a:ext cx="3786187" cy="2714625"/>
          </a:xfrm>
          <a:prstGeom prst="rect">
            <a:avLst/>
          </a:prstGeom>
          <a:noFill/>
          <a:ln>
            <a:noFill/>
          </a:ln>
          <a:effectLst>
            <a:outerShdw dist="139700" dir="2700000" algn="tl" rotWithShape="0">
              <a:srgbClr val="333333">
                <a:alpha val="64998"/>
              </a:srgb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8" name="Picture 4" descr="D:\2019年度\业务工作2019年\农药减量使用相关文件(制作ppt用）\重庆市2018年水污染纺织重点工作目标任务分解（文件首页）.png"/>
          <p:cNvPicPr>
            <a:picLocks noChangeAspect="1" noChangeArrowheads="1"/>
          </p:cNvPicPr>
          <p:nvPr/>
        </p:nvPicPr>
        <p:blipFill>
          <a:blip r:embed="rId2"/>
          <a:srcRect/>
          <a:stretch>
            <a:fillRect/>
          </a:stretch>
        </p:blipFill>
        <p:spPr bwMode="auto">
          <a:xfrm rot="290526">
            <a:off x="591423" y="954836"/>
            <a:ext cx="3000396" cy="476817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36549" name="Picture 5" descr="D:\2019年度\业务工作2019年\农药减量使用相关文件(制作ppt用）\重庆市五大环保行动实施方案（文件首页）.png"/>
          <p:cNvPicPr>
            <a:picLocks noChangeAspect="1" noChangeArrowheads="1"/>
          </p:cNvPicPr>
          <p:nvPr/>
        </p:nvPicPr>
        <p:blipFill>
          <a:blip r:embed="rId3"/>
          <a:srcRect/>
          <a:stretch>
            <a:fillRect/>
          </a:stretch>
        </p:blipFill>
        <p:spPr bwMode="auto">
          <a:xfrm>
            <a:off x="5003800" y="3860800"/>
            <a:ext cx="3145155" cy="27863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36550" name="Picture 6" descr="D:\2019年度\业务工作2019年\农药减量使用相关文件(制作ppt用）\渝环函〔2018〕40号 关于印发重庆市贯彻落实长江经济带生态环境保护规划重点任务分工方案的函（文件首页）.png"/>
          <p:cNvPicPr>
            <a:picLocks noChangeAspect="1" noChangeArrowheads="1"/>
          </p:cNvPicPr>
          <p:nvPr/>
        </p:nvPicPr>
        <p:blipFill>
          <a:blip r:embed="rId4"/>
          <a:srcRect/>
          <a:stretch>
            <a:fillRect/>
          </a:stretch>
        </p:blipFill>
        <p:spPr bwMode="auto">
          <a:xfrm>
            <a:off x="4003916" y="332656"/>
            <a:ext cx="4500594" cy="3587917"/>
          </a:xfrm>
          <a:prstGeom prst="round2DiagRect">
            <a:avLst>
              <a:gd name="adj1" fmla="val 16667"/>
              <a:gd name="adj2" fmla="val 0"/>
            </a:avLst>
          </a:prstGeom>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三、主要做法</a:t>
            </a:r>
            <a:endParaRPr lang="zh-CN" altLang="en-US" sz="4000" b="1" dirty="0"/>
          </a:p>
        </p:txBody>
      </p:sp>
      <p:sp>
        <p:nvSpPr>
          <p:cNvPr id="4" name="TextBox 3"/>
          <p:cNvSpPr txBox="1"/>
          <p:nvPr/>
        </p:nvSpPr>
        <p:spPr>
          <a:xfrm>
            <a:off x="785786" y="1285860"/>
            <a:ext cx="7143800" cy="4524315"/>
          </a:xfrm>
          <a:prstGeom prst="rect">
            <a:avLst/>
          </a:prstGeom>
          <a:noFill/>
        </p:spPr>
        <p:txBody>
          <a:bodyPr wrap="square" rtlCol="0">
            <a:spAutoFit/>
          </a:bodyPr>
          <a:lstStyle/>
          <a:p>
            <a:r>
              <a:rPr lang="zh-CN" altLang="en-US" sz="2400" dirty="0" smtClean="0"/>
              <a:t>全市</a:t>
            </a:r>
            <a:r>
              <a:rPr lang="en-US" altLang="zh-CN" sz="2400" dirty="0" smtClean="0"/>
              <a:t>2020</a:t>
            </a:r>
            <a:r>
              <a:rPr lang="zh-CN" altLang="en-US" sz="2400" dirty="0" smtClean="0"/>
              <a:t>年化肥减量增效目标：</a:t>
            </a:r>
            <a:r>
              <a:rPr lang="zh-CN" altLang="en-US" sz="2400" dirty="0" smtClean="0">
                <a:solidFill>
                  <a:srgbClr val="FF0000"/>
                </a:solidFill>
              </a:rPr>
              <a:t>三提三促一减</a:t>
            </a:r>
            <a:endParaRPr lang="en-US" altLang="zh-CN" sz="2400" dirty="0" smtClean="0">
              <a:solidFill>
                <a:srgbClr val="FF0000"/>
              </a:solidFill>
            </a:endParaRPr>
          </a:p>
          <a:p>
            <a:endParaRPr lang="en-US" altLang="zh-CN" sz="2400" dirty="0" smtClean="0"/>
          </a:p>
          <a:p>
            <a:r>
              <a:rPr lang="zh-CN" altLang="en-US" sz="2400" dirty="0" smtClean="0">
                <a:solidFill>
                  <a:srgbClr val="FF0000"/>
                </a:solidFill>
              </a:rPr>
              <a:t>三提</a:t>
            </a:r>
            <a:r>
              <a:rPr lang="zh-CN" altLang="en-US" sz="2400" dirty="0" smtClean="0"/>
              <a:t>：提高测土配方施肥技术覆盖率达到</a:t>
            </a:r>
            <a:r>
              <a:rPr lang="en-US" altLang="zh-CN" sz="2400" dirty="0" smtClean="0"/>
              <a:t>92%</a:t>
            </a:r>
            <a:r>
              <a:rPr lang="zh-CN" altLang="en-US" sz="2400" dirty="0" smtClean="0"/>
              <a:t>以上</a:t>
            </a:r>
            <a:endParaRPr lang="en-US" altLang="zh-CN" sz="2400" dirty="0" smtClean="0"/>
          </a:p>
          <a:p>
            <a:r>
              <a:rPr lang="zh-CN" altLang="en-US" sz="2400" dirty="0" smtClean="0"/>
              <a:t>              提高主要农作物化肥利用率</a:t>
            </a:r>
            <a:r>
              <a:rPr lang="en-US" altLang="zh-CN" sz="2400" dirty="0" smtClean="0"/>
              <a:t>40%</a:t>
            </a:r>
            <a:r>
              <a:rPr lang="zh-CN" altLang="en-US" sz="2400" dirty="0" smtClean="0"/>
              <a:t>以上</a:t>
            </a:r>
            <a:endParaRPr lang="en-US" altLang="zh-CN" sz="2400" dirty="0" smtClean="0"/>
          </a:p>
          <a:p>
            <a:r>
              <a:rPr lang="en-US" altLang="zh-CN" sz="2400" dirty="0" smtClean="0"/>
              <a:t>              </a:t>
            </a:r>
            <a:r>
              <a:rPr lang="zh-CN" altLang="en-US" sz="2400" dirty="0" smtClean="0"/>
              <a:t>提升耕地质量等级</a:t>
            </a:r>
            <a:endParaRPr lang="en-US" altLang="zh-CN" sz="2400" dirty="0" smtClean="0"/>
          </a:p>
          <a:p>
            <a:endParaRPr lang="en-US" altLang="zh-CN" sz="2400" dirty="0" smtClean="0"/>
          </a:p>
          <a:p>
            <a:r>
              <a:rPr lang="zh-CN" altLang="en-US" sz="2400" dirty="0" smtClean="0">
                <a:solidFill>
                  <a:srgbClr val="FF0000"/>
                </a:solidFill>
              </a:rPr>
              <a:t>三促</a:t>
            </a:r>
            <a:r>
              <a:rPr lang="en-US" altLang="zh-CN" sz="2400" dirty="0" smtClean="0"/>
              <a:t>:   </a:t>
            </a:r>
            <a:r>
              <a:rPr lang="zh-CN" altLang="en-US" sz="2400" dirty="0" smtClean="0"/>
              <a:t>促进有机肥资源化利用</a:t>
            </a:r>
            <a:endParaRPr lang="en-US" altLang="zh-CN" sz="2400" dirty="0" smtClean="0"/>
          </a:p>
          <a:p>
            <a:r>
              <a:rPr lang="en-US" altLang="zh-CN" sz="2400" dirty="0" smtClean="0"/>
              <a:t>             </a:t>
            </a:r>
            <a:r>
              <a:rPr lang="zh-CN" altLang="en-US" sz="2400" dirty="0" smtClean="0"/>
              <a:t>促进先进施肥技术推广（水肥一体化、机械施肥、缓控释肥）；</a:t>
            </a:r>
            <a:endParaRPr lang="en-US" altLang="zh-CN" sz="2400" dirty="0" smtClean="0"/>
          </a:p>
          <a:p>
            <a:r>
              <a:rPr lang="en-US" altLang="zh-CN" sz="2400" dirty="0" smtClean="0"/>
              <a:t>             </a:t>
            </a:r>
            <a:r>
              <a:rPr lang="zh-CN" altLang="en-US" sz="2400" dirty="0" smtClean="0"/>
              <a:t>促进绿肥种植和新型肥料示范应用。</a:t>
            </a:r>
            <a:endParaRPr lang="en-US" altLang="zh-CN" sz="2400" dirty="0" smtClean="0"/>
          </a:p>
          <a:p>
            <a:endParaRPr lang="en-US" altLang="zh-CN" sz="2400" dirty="0" smtClean="0"/>
          </a:p>
          <a:p>
            <a:r>
              <a:rPr lang="zh-CN" altLang="en-US" sz="2400" dirty="0" smtClean="0">
                <a:solidFill>
                  <a:srgbClr val="FF0000"/>
                </a:solidFill>
              </a:rPr>
              <a:t>一减</a:t>
            </a:r>
            <a:r>
              <a:rPr lang="zh-CN" altLang="en-US" sz="2400" dirty="0" smtClean="0"/>
              <a:t>：减少化肥用量</a:t>
            </a:r>
            <a:r>
              <a:rPr lang="en-US" altLang="zh-CN" sz="2400" dirty="0" smtClean="0"/>
              <a:t>1%</a:t>
            </a:r>
            <a:r>
              <a:rPr lang="zh-CN" altLang="en-US" sz="2400" dirty="0" smtClean="0"/>
              <a:t>以上。</a:t>
            </a:r>
            <a:endParaRPr lang="zh-CN" altLang="en-US" sz="2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idx="1"/>
          </p:nvPr>
        </p:nvSpPr>
        <p:spPr>
          <a:xfrm>
            <a:off x="457200" y="692696"/>
            <a:ext cx="8229600" cy="5865515"/>
          </a:xfrm>
        </p:spPr>
        <p:txBody>
          <a:bodyPr>
            <a:normAutofit/>
          </a:bodyPr>
          <a:lstStyle/>
          <a:p>
            <a:r>
              <a:rPr lang="en-US" altLang="zh-CN" sz="2800" dirty="0">
                <a:solidFill>
                  <a:srgbClr val="FF0000"/>
                </a:solidFill>
                <a:ea typeface="黑体" panose="02010609060101010101" pitchFamily="49" charset="-122"/>
              </a:rPr>
              <a:t>1</a:t>
            </a:r>
            <a:r>
              <a:rPr lang="zh-CN" altLang="en-US" sz="2800" dirty="0">
                <a:solidFill>
                  <a:srgbClr val="FF0000"/>
                </a:solidFill>
                <a:ea typeface="黑体" panose="02010609060101010101" pitchFamily="49" charset="-122"/>
              </a:rPr>
              <a:t>、渝西地区。</a:t>
            </a:r>
            <a:r>
              <a:rPr lang="zh-CN" altLang="en-US" sz="2800" dirty="0">
                <a:solidFill>
                  <a:srgbClr val="0000CC"/>
                </a:solidFill>
                <a:ea typeface="黑体" panose="02010609060101010101" pitchFamily="49" charset="-122"/>
              </a:rPr>
              <a:t>包括荣昌、永川、大足、潼南、铜梁、合川、江津、璧山、巴南、</a:t>
            </a:r>
            <a:r>
              <a:rPr lang="zh-CN" altLang="en-US" sz="2800" dirty="0">
                <a:solidFill>
                  <a:schemeClr val="accent1"/>
                </a:solidFill>
                <a:ea typeface="黑体" panose="02010609060101010101" pitchFamily="49" charset="-122"/>
              </a:rPr>
              <a:t>渝北</a:t>
            </a:r>
            <a:r>
              <a:rPr lang="zh-CN" altLang="en-US" sz="2800" dirty="0">
                <a:solidFill>
                  <a:srgbClr val="0000CC"/>
                </a:solidFill>
                <a:ea typeface="黑体" panose="02010609060101010101" pitchFamily="49" charset="-122"/>
              </a:rPr>
              <a:t>、北碚、九龙坡、沙坪坝等区。</a:t>
            </a:r>
          </a:p>
          <a:p>
            <a:r>
              <a:rPr lang="zh-CN" altLang="en-US" sz="2800" dirty="0">
                <a:solidFill>
                  <a:srgbClr val="0000CC"/>
                </a:solidFill>
                <a:ea typeface="黑体" panose="02010609060101010101" pitchFamily="49" charset="-122"/>
              </a:rPr>
              <a:t>主要农作物：水稻、玉米、油菜、蔬菜、葡萄等。</a:t>
            </a:r>
          </a:p>
          <a:p>
            <a:r>
              <a:rPr lang="zh-CN" altLang="en-US" sz="2800" dirty="0">
                <a:solidFill>
                  <a:srgbClr val="0000CC"/>
                </a:solidFill>
                <a:ea typeface="黑体" panose="02010609060101010101" pitchFamily="49" charset="-122"/>
              </a:rPr>
              <a:t>施肥原则：</a:t>
            </a:r>
            <a:r>
              <a:rPr lang="zh-CN" altLang="en-US" sz="2800" dirty="0">
                <a:solidFill>
                  <a:srgbClr val="FF0000"/>
                </a:solidFill>
                <a:ea typeface="黑体" panose="02010609060101010101" pitchFamily="49" charset="-122"/>
              </a:rPr>
              <a:t>减氮、调磷、稳钾，针对性施用锌、硼、硅等中微量元素</a:t>
            </a:r>
            <a:r>
              <a:rPr lang="zh-CN" altLang="en-US" sz="2800" dirty="0">
                <a:solidFill>
                  <a:srgbClr val="0000CC"/>
                </a:solidFill>
                <a:ea typeface="黑体" panose="02010609060101010101" pitchFamily="49" charset="-122"/>
              </a:rPr>
              <a:t>。</a:t>
            </a:r>
          </a:p>
          <a:p>
            <a:r>
              <a:rPr lang="zh-CN" altLang="en-US" sz="2800" dirty="0">
                <a:solidFill>
                  <a:srgbClr val="0000CC"/>
                </a:solidFill>
                <a:ea typeface="黑体" panose="02010609060101010101" pitchFamily="49" charset="-122"/>
              </a:rPr>
              <a:t>主要措施：推广秸秆还田技术，推广配方肥、增施有机肥，恢复发展冬闲田绿肥，推广果园绿肥；利用钙镁磷肥、石灰、硅钙等碱性调理剂改良酸化土壤。高效经济园艺作物推广水肥一体化技术。注重施肥技术与轻简栽培技术结合。</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type="body" idx="1"/>
          </p:nvPr>
        </p:nvSpPr>
        <p:spPr>
          <a:xfrm>
            <a:off x="457200" y="836930"/>
            <a:ext cx="8229600" cy="5755005"/>
          </a:xfrm>
        </p:spPr>
        <p:txBody>
          <a:bodyPr>
            <a:normAutofit fontScale="92500"/>
          </a:bodyPr>
          <a:lstStyle/>
          <a:p>
            <a:r>
              <a:rPr lang="en-US" altLang="zh-CN" sz="2800" dirty="0">
                <a:solidFill>
                  <a:srgbClr val="FF0000"/>
                </a:solidFill>
                <a:ea typeface="黑体" panose="02010609060101010101" pitchFamily="49" charset="-122"/>
              </a:rPr>
              <a:t>2</a:t>
            </a:r>
            <a:r>
              <a:rPr lang="zh-CN" altLang="en-US" sz="2800" dirty="0">
                <a:solidFill>
                  <a:srgbClr val="FF0000"/>
                </a:solidFill>
                <a:ea typeface="黑体" panose="02010609060101010101" pitchFamily="49" charset="-122"/>
              </a:rPr>
              <a:t>、渝中地区。</a:t>
            </a:r>
            <a:r>
              <a:rPr lang="zh-CN" altLang="en-US" sz="2800" dirty="0">
                <a:solidFill>
                  <a:srgbClr val="0000CC"/>
                </a:solidFill>
                <a:ea typeface="黑体" panose="02010609060101010101" pitchFamily="49" charset="-122"/>
              </a:rPr>
              <a:t>包括长寿、</a:t>
            </a:r>
            <a:r>
              <a:rPr lang="zh-CN" altLang="en-US" sz="2800" dirty="0">
                <a:solidFill>
                  <a:srgbClr val="FF0000"/>
                </a:solidFill>
                <a:ea typeface="黑体" panose="02010609060101010101" pitchFamily="49" charset="-122"/>
              </a:rPr>
              <a:t>涪陵</a:t>
            </a:r>
            <a:r>
              <a:rPr lang="zh-CN" altLang="en-US" sz="2800" dirty="0">
                <a:solidFill>
                  <a:srgbClr val="0000CC"/>
                </a:solidFill>
                <a:ea typeface="黑体" panose="02010609060101010101" pitchFamily="49" charset="-122"/>
              </a:rPr>
              <a:t>、垫江、梁平、忠县、丰都、万州和开州等区县。</a:t>
            </a:r>
          </a:p>
          <a:p>
            <a:r>
              <a:rPr lang="zh-CN" altLang="en-US" sz="2800" dirty="0">
                <a:solidFill>
                  <a:srgbClr val="0000CC"/>
                </a:solidFill>
                <a:ea typeface="黑体" panose="02010609060101010101" pitchFamily="49" charset="-122"/>
              </a:rPr>
              <a:t>主要农作物：</a:t>
            </a:r>
            <a:r>
              <a:rPr lang="zh-CN" altLang="en-US" sz="2800" dirty="0">
                <a:solidFill>
                  <a:srgbClr val="FF0000"/>
                </a:solidFill>
                <a:ea typeface="黑体" panose="02010609060101010101" pitchFamily="49" charset="-122"/>
              </a:rPr>
              <a:t>水稻、玉米</a:t>
            </a:r>
            <a:r>
              <a:rPr lang="zh-CN" altLang="en-US" sz="2800" dirty="0">
                <a:solidFill>
                  <a:srgbClr val="0000CC"/>
                </a:solidFill>
                <a:ea typeface="黑体" panose="02010609060101010101" pitchFamily="49" charset="-122"/>
              </a:rPr>
              <a:t>、油菜、</a:t>
            </a:r>
            <a:r>
              <a:rPr lang="zh-CN" altLang="en-US" sz="2800" dirty="0">
                <a:solidFill>
                  <a:srgbClr val="FF0000"/>
                </a:solidFill>
                <a:ea typeface="黑体" panose="02010609060101010101" pitchFamily="49" charset="-122"/>
              </a:rPr>
              <a:t>蔬菜、柑橘</a:t>
            </a:r>
            <a:r>
              <a:rPr lang="zh-CN" altLang="en-US" sz="2800" dirty="0">
                <a:solidFill>
                  <a:srgbClr val="0000CC"/>
                </a:solidFill>
                <a:ea typeface="黑体" panose="02010609060101010101" pitchFamily="49" charset="-122"/>
              </a:rPr>
              <a:t>等。</a:t>
            </a:r>
          </a:p>
          <a:p>
            <a:endParaRPr lang="zh-CN" altLang="en-US" sz="2800" dirty="0">
              <a:solidFill>
                <a:srgbClr val="0000CC"/>
              </a:solidFill>
              <a:ea typeface="黑体" panose="02010609060101010101" pitchFamily="49" charset="-122"/>
            </a:endParaRPr>
          </a:p>
          <a:p>
            <a:r>
              <a:rPr lang="zh-CN" altLang="en-US" sz="2800" dirty="0">
                <a:solidFill>
                  <a:srgbClr val="0000CC"/>
                </a:solidFill>
                <a:ea typeface="黑体" panose="02010609060101010101" pitchFamily="49" charset="-122"/>
              </a:rPr>
              <a:t>施肥原则：</a:t>
            </a:r>
            <a:r>
              <a:rPr lang="zh-CN" altLang="en-US" sz="2800" dirty="0">
                <a:solidFill>
                  <a:srgbClr val="FF0000"/>
                </a:solidFill>
                <a:ea typeface="黑体" panose="02010609060101010101" pitchFamily="49" charset="-122"/>
              </a:rPr>
              <a:t>减氮、调磷、稳钾，配合施用锌、硼、镁、铁、硅等中微量元素</a:t>
            </a:r>
            <a:r>
              <a:rPr lang="zh-CN" altLang="en-US" sz="2800" dirty="0">
                <a:solidFill>
                  <a:srgbClr val="0000CC"/>
                </a:solidFill>
                <a:ea typeface="黑体" panose="02010609060101010101" pitchFamily="49" charset="-122"/>
              </a:rPr>
              <a:t>。</a:t>
            </a:r>
          </a:p>
          <a:p>
            <a:endParaRPr lang="zh-CN" altLang="en-US" sz="2800" dirty="0">
              <a:solidFill>
                <a:srgbClr val="0000CC"/>
              </a:solidFill>
              <a:ea typeface="黑体" panose="02010609060101010101" pitchFamily="49" charset="-122"/>
            </a:endParaRPr>
          </a:p>
          <a:p>
            <a:r>
              <a:rPr lang="zh-CN" altLang="en-US" sz="2800" dirty="0">
                <a:solidFill>
                  <a:srgbClr val="0000CC"/>
                </a:solidFill>
                <a:ea typeface="黑体" panose="02010609060101010101" pitchFamily="49" charset="-122"/>
              </a:rPr>
              <a:t>主要措施：推广秸秆还田（包括蔬菜剩叶），注重沼肥、畜禽粪便合理利用，推广配方肥、增施有机肥，恢复发展冬闲田绿肥，推广果园绿肥；利用钙镁磷肥、石灰、硅钙等碱性调理剂改良酸化土壤。高效经济园艺作物推广水肥一体化技术。注重施肥技术与轻简栽培技术结合。</a:t>
            </a:r>
            <a:r>
              <a:rPr lang="zh-CN" altLang="en-US" sz="2800" dirty="0">
                <a:solidFill>
                  <a:srgbClr val="FF0000"/>
                </a:solidFill>
                <a:ea typeface="黑体" panose="02010609060101010101" pitchFamily="49" charset="-122"/>
              </a:rPr>
              <a:t>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smtClean="0">
                <a:solidFill>
                  <a:srgbClr val="FF0000"/>
                </a:solidFill>
                <a:sym typeface="+mn-ea"/>
              </a:rPr>
              <a:t>农药用量与中</a:t>
            </a:r>
            <a:r>
              <a:rPr lang="zh-CN" altLang="en-US" sz="3600" dirty="0">
                <a:solidFill>
                  <a:srgbClr val="FF0000"/>
                </a:solidFill>
                <a:sym typeface="+mn-ea"/>
              </a:rPr>
              <a:t>欧的比较</a:t>
            </a:r>
            <a:endParaRPr lang="zh-CN" altLang="en-US" sz="3600"/>
          </a:p>
        </p:txBody>
      </p:sp>
      <p:pic>
        <p:nvPicPr>
          <p:cNvPr id="47108" name="图片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807085" y="1600200"/>
            <a:ext cx="7529195" cy="47320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type="body" idx="1"/>
          </p:nvPr>
        </p:nvSpPr>
        <p:spPr>
          <a:xfrm>
            <a:off x="457200" y="1124744"/>
            <a:ext cx="8229600" cy="5433467"/>
          </a:xfrm>
        </p:spPr>
        <p:txBody>
          <a:bodyPr>
            <a:normAutofit/>
          </a:bodyPr>
          <a:lstStyle/>
          <a:p>
            <a:r>
              <a:rPr lang="en-US" altLang="zh-CN" sz="2800" dirty="0">
                <a:solidFill>
                  <a:srgbClr val="FF0000"/>
                </a:solidFill>
                <a:ea typeface="黑体" panose="02010609060101010101" pitchFamily="49" charset="-122"/>
              </a:rPr>
              <a:t>3</a:t>
            </a:r>
            <a:r>
              <a:rPr lang="zh-CN" altLang="en-US" sz="2800" dirty="0">
                <a:solidFill>
                  <a:srgbClr val="FF0000"/>
                </a:solidFill>
                <a:ea typeface="黑体" panose="02010609060101010101" pitchFamily="49" charset="-122"/>
              </a:rPr>
              <a:t>、渝南地区。</a:t>
            </a:r>
            <a:r>
              <a:rPr lang="zh-CN" altLang="en-US" sz="2800" dirty="0">
                <a:solidFill>
                  <a:srgbClr val="0000CC"/>
                </a:solidFill>
                <a:ea typeface="黑体" panose="02010609060101010101" pitchFamily="49" charset="-122"/>
              </a:rPr>
              <a:t>包括綦江、南川、武隆、石柱、酉阳、秀山、黔江、彭水等区县以及万盛经开区。</a:t>
            </a:r>
          </a:p>
          <a:p>
            <a:r>
              <a:rPr lang="zh-CN" altLang="en-US" sz="2800" dirty="0">
                <a:solidFill>
                  <a:srgbClr val="0000CC"/>
                </a:solidFill>
                <a:ea typeface="黑体" panose="02010609060101010101" pitchFamily="49" charset="-122"/>
              </a:rPr>
              <a:t>主要作物：玉米、水稻、油菜、蔬菜等。</a:t>
            </a:r>
          </a:p>
          <a:p>
            <a:r>
              <a:rPr lang="zh-CN" altLang="en-US" sz="2800" dirty="0">
                <a:solidFill>
                  <a:srgbClr val="0000CC"/>
                </a:solidFill>
                <a:ea typeface="黑体" panose="02010609060101010101" pitchFamily="49" charset="-122"/>
              </a:rPr>
              <a:t>施肥原则：</a:t>
            </a:r>
            <a:r>
              <a:rPr lang="zh-CN" altLang="en-US" sz="2800" dirty="0">
                <a:solidFill>
                  <a:srgbClr val="FF0000"/>
                </a:solidFill>
                <a:ea typeface="黑体" panose="02010609060101010101" pitchFamily="49" charset="-122"/>
              </a:rPr>
              <a:t>稳氮、调磷、补钾，配合施用锌、硼、镁等中微量元素。</a:t>
            </a:r>
          </a:p>
          <a:p>
            <a:r>
              <a:rPr lang="zh-CN" altLang="en-US" sz="2800" dirty="0">
                <a:solidFill>
                  <a:srgbClr val="0000CC"/>
                </a:solidFill>
                <a:ea typeface="黑体" panose="02010609060101010101" pitchFamily="49" charset="-122"/>
              </a:rPr>
              <a:t>主要措施：推广秸秆还田技术，推广配方肥、增施有机肥，恢复发展冬闲田绿肥，推广果茶园绿肥；利用钙镁磷肥、石灰、硅钙等碱性调理剂改良酸化土壤。高效经济园艺作物推广水肥一体化技术。注重施肥技术与轻简栽培技术结合。</a:t>
            </a:r>
            <a:r>
              <a:rPr lang="zh-CN" altLang="en-US" sz="2800" dirty="0"/>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Rectangle 3"/>
          <p:cNvSpPr>
            <a:spLocks noGrp="1" noChangeArrowheads="1"/>
          </p:cNvSpPr>
          <p:nvPr>
            <p:ph type="body" idx="1"/>
          </p:nvPr>
        </p:nvSpPr>
        <p:spPr>
          <a:xfrm>
            <a:off x="457200" y="937419"/>
            <a:ext cx="8229600" cy="4939854"/>
          </a:xfrm>
        </p:spPr>
        <p:txBody>
          <a:bodyPr>
            <a:normAutofit lnSpcReduction="10000"/>
          </a:bodyPr>
          <a:lstStyle/>
          <a:p>
            <a:r>
              <a:rPr lang="en-US" altLang="zh-CN" sz="2800" dirty="0">
                <a:solidFill>
                  <a:srgbClr val="FF0000"/>
                </a:solidFill>
                <a:ea typeface="黑体" panose="02010609060101010101" pitchFamily="49" charset="-122"/>
              </a:rPr>
              <a:t>4</a:t>
            </a:r>
            <a:r>
              <a:rPr lang="zh-CN" altLang="en-US" sz="2800" dirty="0">
                <a:solidFill>
                  <a:srgbClr val="FF0000"/>
                </a:solidFill>
                <a:ea typeface="黑体" panose="02010609060101010101" pitchFamily="49" charset="-122"/>
              </a:rPr>
              <a:t>、渝东北地区。</a:t>
            </a:r>
            <a:r>
              <a:rPr lang="zh-CN" altLang="en-US" sz="2800" dirty="0">
                <a:solidFill>
                  <a:srgbClr val="0000CC"/>
                </a:solidFill>
                <a:ea typeface="黑体" panose="02010609060101010101" pitchFamily="49" charset="-122"/>
              </a:rPr>
              <a:t>包括云阳、奉节、巫山、城口、巫溪等县。</a:t>
            </a:r>
          </a:p>
          <a:p>
            <a:r>
              <a:rPr lang="zh-CN" altLang="en-US" sz="2800" dirty="0">
                <a:solidFill>
                  <a:srgbClr val="0000CC"/>
                </a:solidFill>
                <a:ea typeface="黑体" panose="02010609060101010101" pitchFamily="49" charset="-122"/>
              </a:rPr>
              <a:t>主要作物：玉米、蔬菜、柑橘等。</a:t>
            </a:r>
          </a:p>
          <a:p>
            <a:r>
              <a:rPr lang="zh-CN" altLang="en-US" sz="2800" dirty="0">
                <a:solidFill>
                  <a:srgbClr val="0000CC"/>
                </a:solidFill>
                <a:ea typeface="黑体" panose="02010609060101010101" pitchFamily="49" charset="-122"/>
              </a:rPr>
              <a:t>施肥原则：</a:t>
            </a:r>
            <a:r>
              <a:rPr lang="zh-CN" altLang="en-US" sz="2800" dirty="0">
                <a:solidFill>
                  <a:srgbClr val="FF0000"/>
                </a:solidFill>
                <a:ea typeface="黑体" panose="02010609060101010101" pitchFamily="49" charset="-122"/>
              </a:rPr>
              <a:t>稳氮、调磷、稳钾，配合施用锌、硼、镁等中微量元素。</a:t>
            </a:r>
          </a:p>
          <a:p>
            <a:r>
              <a:rPr lang="zh-CN" altLang="en-US" sz="2800" dirty="0">
                <a:solidFill>
                  <a:srgbClr val="0000CC"/>
                </a:solidFill>
                <a:ea typeface="黑体" panose="02010609060101010101" pitchFamily="49" charset="-122"/>
              </a:rPr>
              <a:t>主要措施：推广秸秆还田技术，注重沼肥、畜禽粪便合理利用，推广配方肥、增施有机肥，推广果园绿肥；利用钙镁磷肥、石灰、硅钙等碱性调理剂改良酸化土壤。高效经济园艺作物推广水肥一体化技术。注重施肥技术与轻简栽培技术结合。</a:t>
            </a:r>
            <a:r>
              <a:rPr lang="zh-CN" altLang="en-US" dirty="0">
                <a:solidFill>
                  <a:srgbClr val="0000CC"/>
                </a:solidFill>
              </a:rPr>
              <a:t>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5417" y="1590044"/>
            <a:ext cx="5898733" cy="4781309"/>
          </a:xfrm>
          <a:prstGeom prst="rect">
            <a:avLst/>
          </a:prstGeom>
          <a:noFill/>
        </p:spPr>
        <p:txBody>
          <a:bodyPr wrap="square" rtlCol="0">
            <a:spAutoFit/>
          </a:bodyPr>
          <a:lstStyle/>
          <a:p>
            <a:pPr marL="214630" indent="-214630">
              <a:lnSpc>
                <a:spcPct val="130000"/>
              </a:lnSpc>
              <a:buFont typeface="Arial" panose="020B0604020202020204" pitchFamily="34" charset="0"/>
              <a:buChar char="•"/>
            </a:pPr>
            <a:r>
              <a:rPr lang="en-US" altLang="zh-CN" sz="2000" dirty="0"/>
              <a:t>1</a:t>
            </a:r>
            <a:r>
              <a:rPr lang="zh-CN" altLang="en-US" sz="2000" dirty="0"/>
              <a:t>摸清家底</a:t>
            </a:r>
            <a:r>
              <a:rPr lang="en-US" altLang="zh-CN" sz="2000" dirty="0"/>
              <a:t>—</a:t>
            </a:r>
            <a:r>
              <a:rPr lang="zh-CN" altLang="en-US" sz="2000" dirty="0"/>
              <a:t>农户习惯施肥调查</a:t>
            </a:r>
            <a:r>
              <a:rPr lang="en-US" altLang="zh-CN" sz="2000" dirty="0"/>
              <a:t>—</a:t>
            </a:r>
            <a:r>
              <a:rPr lang="zh-CN" altLang="en-US" sz="1400" dirty="0"/>
              <a:t>群众是真正的英雄；</a:t>
            </a:r>
            <a:endParaRPr lang="en-US" altLang="zh-CN" sz="1400" dirty="0"/>
          </a:p>
          <a:p>
            <a:pPr marL="214630" indent="-214630">
              <a:lnSpc>
                <a:spcPct val="130000"/>
              </a:lnSpc>
              <a:buFont typeface="Arial" panose="020B0604020202020204" pitchFamily="34" charset="0"/>
              <a:buChar char="•"/>
            </a:pPr>
            <a:endParaRPr lang="en-US" altLang="zh-CN" sz="2000" dirty="0"/>
          </a:p>
          <a:p>
            <a:pPr marL="214630" indent="-214630">
              <a:lnSpc>
                <a:spcPct val="130000"/>
              </a:lnSpc>
              <a:buFont typeface="Arial" panose="020B0604020202020204" pitchFamily="34" charset="0"/>
              <a:buChar char="•"/>
            </a:pPr>
            <a:r>
              <a:rPr lang="en-US" altLang="zh-CN" sz="2000" dirty="0"/>
              <a:t>2</a:t>
            </a:r>
            <a:r>
              <a:rPr lang="zh-CN" altLang="en-US" sz="2000" dirty="0"/>
              <a:t>制定方案</a:t>
            </a:r>
            <a:r>
              <a:rPr lang="en-US" altLang="zh-CN" sz="2000" dirty="0"/>
              <a:t>—</a:t>
            </a:r>
            <a:r>
              <a:rPr lang="zh-CN" altLang="en-US" sz="2000" dirty="0"/>
              <a:t>减肥技术模式和措施</a:t>
            </a:r>
            <a:r>
              <a:rPr lang="en-US" altLang="zh-CN" sz="2000" dirty="0"/>
              <a:t>—</a:t>
            </a:r>
            <a:r>
              <a:rPr lang="zh-CN" altLang="en-US" sz="1400" dirty="0"/>
              <a:t>分区域、分作物；</a:t>
            </a:r>
            <a:endParaRPr lang="en-US" altLang="zh-CN" sz="1400" dirty="0"/>
          </a:p>
          <a:p>
            <a:pPr>
              <a:lnSpc>
                <a:spcPct val="130000"/>
              </a:lnSpc>
            </a:pPr>
            <a:r>
              <a:rPr lang="zh-CN" altLang="en-US" sz="2000" dirty="0"/>
              <a:t>（配方肥减量、调酸减量、替代减量、改方式减量）</a:t>
            </a:r>
            <a:endParaRPr lang="en-US" altLang="zh-CN" sz="2000" dirty="0"/>
          </a:p>
          <a:p>
            <a:pPr>
              <a:lnSpc>
                <a:spcPct val="130000"/>
              </a:lnSpc>
            </a:pPr>
            <a:endParaRPr lang="en-US" altLang="zh-CN" sz="2400" dirty="0"/>
          </a:p>
          <a:p>
            <a:pPr marL="214630" indent="-214630">
              <a:lnSpc>
                <a:spcPct val="130000"/>
              </a:lnSpc>
              <a:buFont typeface="Arial" panose="020B0604020202020204" pitchFamily="34" charset="0"/>
              <a:buChar char="•"/>
            </a:pPr>
            <a:r>
              <a:rPr lang="en-US" altLang="zh-CN" sz="2000" dirty="0"/>
              <a:t>3</a:t>
            </a:r>
            <a:r>
              <a:rPr lang="zh-CN" altLang="en-US" sz="2000" dirty="0"/>
              <a:t>试验示范</a:t>
            </a:r>
            <a:r>
              <a:rPr lang="en-US" altLang="zh-CN" sz="2000" dirty="0"/>
              <a:t>—</a:t>
            </a:r>
            <a:r>
              <a:rPr lang="zh-CN" altLang="en-US" sz="2000" dirty="0"/>
              <a:t>利用率、覆盖率</a:t>
            </a:r>
            <a:r>
              <a:rPr lang="en-US" altLang="zh-CN" sz="2000" dirty="0"/>
              <a:t>—</a:t>
            </a:r>
            <a:r>
              <a:rPr lang="zh-CN" altLang="en-US" sz="1600" dirty="0"/>
              <a:t>现场真实可见、减肥可信；</a:t>
            </a:r>
            <a:endParaRPr lang="en-US" altLang="zh-CN" sz="2000" dirty="0"/>
          </a:p>
          <a:p>
            <a:pPr marL="214630" indent="-214630">
              <a:lnSpc>
                <a:spcPct val="130000"/>
              </a:lnSpc>
              <a:buFont typeface="Arial" panose="020B0604020202020204" pitchFamily="34" charset="0"/>
              <a:buChar char="•"/>
            </a:pPr>
            <a:endParaRPr lang="en-US" altLang="zh-CN" sz="2000" dirty="0"/>
          </a:p>
          <a:p>
            <a:pPr marL="214630" indent="-214630">
              <a:lnSpc>
                <a:spcPct val="130000"/>
              </a:lnSpc>
              <a:buFont typeface="Arial" panose="020B0604020202020204" pitchFamily="34" charset="0"/>
              <a:buChar char="•"/>
            </a:pPr>
            <a:r>
              <a:rPr lang="en-US" altLang="zh-CN" sz="2000" dirty="0"/>
              <a:t>4</a:t>
            </a:r>
            <a:r>
              <a:rPr lang="zh-CN" altLang="en-US" sz="2000" dirty="0"/>
              <a:t>宣传报道</a:t>
            </a:r>
            <a:r>
              <a:rPr lang="en-US" altLang="zh-CN" sz="2000" dirty="0"/>
              <a:t>—</a:t>
            </a:r>
            <a:r>
              <a:rPr lang="zh-CN" altLang="en-US" sz="2000" dirty="0"/>
              <a:t>发掘典型总结经验</a:t>
            </a:r>
            <a:r>
              <a:rPr lang="en-US" altLang="zh-CN" sz="2000" dirty="0"/>
              <a:t>—</a:t>
            </a:r>
            <a:r>
              <a:rPr lang="zh-CN" altLang="en-US" sz="1600" dirty="0"/>
              <a:t>宣传领导、宣传技术；</a:t>
            </a:r>
            <a:endParaRPr lang="en-US" altLang="zh-CN" sz="1600" dirty="0"/>
          </a:p>
          <a:p>
            <a:pPr marL="214630" indent="-214630">
              <a:lnSpc>
                <a:spcPct val="130000"/>
              </a:lnSpc>
              <a:buFont typeface="Arial" panose="020B0604020202020204" pitchFamily="34" charset="0"/>
              <a:buChar char="•"/>
            </a:pPr>
            <a:endParaRPr lang="en-US" altLang="zh-CN" sz="1600" dirty="0"/>
          </a:p>
          <a:p>
            <a:pPr marL="214630" indent="-214630">
              <a:lnSpc>
                <a:spcPct val="130000"/>
              </a:lnSpc>
              <a:buFont typeface="Arial" panose="020B0604020202020204" pitchFamily="34" charset="0"/>
              <a:buChar char="•"/>
            </a:pPr>
            <a:r>
              <a:rPr lang="en-US" altLang="zh-CN" sz="2000" dirty="0"/>
              <a:t>5</a:t>
            </a:r>
            <a:r>
              <a:rPr lang="zh-CN" altLang="en-US" sz="2000" dirty="0"/>
              <a:t>协作成果</a:t>
            </a:r>
            <a:r>
              <a:rPr lang="en-US" altLang="zh-CN" sz="2000" dirty="0"/>
              <a:t>—</a:t>
            </a:r>
            <a:r>
              <a:rPr lang="zh-CN" altLang="en-US" sz="2000" dirty="0"/>
              <a:t>农民增收、企业增效</a:t>
            </a:r>
            <a:r>
              <a:rPr lang="zh-CN" altLang="en-US" sz="2000" dirty="0" smtClean="0"/>
              <a:t>、产业提质</a:t>
            </a:r>
            <a:endParaRPr lang="en-US" altLang="zh-CN" sz="2000" dirty="0"/>
          </a:p>
          <a:p>
            <a:pPr marL="214630" indent="-214630">
              <a:lnSpc>
                <a:spcPct val="130000"/>
              </a:lnSpc>
              <a:buFont typeface="Arial" panose="020B0604020202020204" pitchFamily="34" charset="0"/>
              <a:buChar char="•"/>
            </a:pPr>
            <a:endParaRPr lang="en-US" altLang="zh-CN" sz="2000" dirty="0"/>
          </a:p>
        </p:txBody>
      </p:sp>
      <p:sp>
        <p:nvSpPr>
          <p:cNvPr id="3" name="文本框 2"/>
          <p:cNvSpPr txBox="1"/>
          <p:nvPr/>
        </p:nvSpPr>
        <p:spPr>
          <a:xfrm flipH="1">
            <a:off x="1946088" y="1962383"/>
            <a:ext cx="876300" cy="553998"/>
          </a:xfrm>
          <a:prstGeom prst="rect">
            <a:avLst/>
          </a:prstGeom>
          <a:noFill/>
        </p:spPr>
        <p:txBody>
          <a:bodyPr wrap="square" rtlCol="0" anchor="t">
            <a:spAutoFit/>
          </a:bodyPr>
          <a:lstStyle/>
          <a:p>
            <a:r>
              <a:rPr lang="zh-CN" altLang="en-US" sz="3000" dirty="0"/>
              <a:t>↕</a:t>
            </a:r>
          </a:p>
        </p:txBody>
      </p:sp>
      <p:sp>
        <p:nvSpPr>
          <p:cNvPr id="4" name="文本框 3"/>
          <p:cNvSpPr txBox="1"/>
          <p:nvPr/>
        </p:nvSpPr>
        <p:spPr>
          <a:xfrm flipH="1">
            <a:off x="1946088" y="3236119"/>
            <a:ext cx="876300" cy="553998"/>
          </a:xfrm>
          <a:prstGeom prst="rect">
            <a:avLst/>
          </a:prstGeom>
          <a:noFill/>
        </p:spPr>
        <p:txBody>
          <a:bodyPr wrap="square" rtlCol="0" anchor="t">
            <a:spAutoFit/>
          </a:bodyPr>
          <a:lstStyle/>
          <a:p>
            <a:r>
              <a:rPr lang="zh-CN" altLang="en-US" sz="3000" dirty="0"/>
              <a:t>↕</a:t>
            </a:r>
          </a:p>
        </p:txBody>
      </p:sp>
      <p:sp>
        <p:nvSpPr>
          <p:cNvPr id="5" name="文本框 4"/>
          <p:cNvSpPr txBox="1"/>
          <p:nvPr/>
        </p:nvSpPr>
        <p:spPr>
          <a:xfrm flipH="1">
            <a:off x="1940408" y="4265980"/>
            <a:ext cx="876300" cy="553998"/>
          </a:xfrm>
          <a:prstGeom prst="rect">
            <a:avLst/>
          </a:prstGeom>
          <a:noFill/>
        </p:spPr>
        <p:txBody>
          <a:bodyPr wrap="square" rtlCol="0" anchor="t">
            <a:spAutoFit/>
          </a:bodyPr>
          <a:lstStyle/>
          <a:p>
            <a:r>
              <a:rPr lang="zh-CN" altLang="en-US" sz="3000" dirty="0"/>
              <a:t>↕</a:t>
            </a:r>
          </a:p>
        </p:txBody>
      </p:sp>
      <p:sp>
        <p:nvSpPr>
          <p:cNvPr id="6" name="文本框 5"/>
          <p:cNvSpPr txBox="1"/>
          <p:nvPr/>
        </p:nvSpPr>
        <p:spPr>
          <a:xfrm flipH="1">
            <a:off x="1940408" y="5178349"/>
            <a:ext cx="876300" cy="553998"/>
          </a:xfrm>
          <a:prstGeom prst="rect">
            <a:avLst/>
          </a:prstGeom>
          <a:noFill/>
        </p:spPr>
        <p:txBody>
          <a:bodyPr wrap="square" rtlCol="0" anchor="t">
            <a:spAutoFit/>
          </a:bodyPr>
          <a:lstStyle/>
          <a:p>
            <a:r>
              <a:rPr lang="zh-CN" altLang="en-US" sz="3000" dirty="0"/>
              <a:t>↕</a:t>
            </a:r>
          </a:p>
        </p:txBody>
      </p:sp>
      <p:sp>
        <p:nvSpPr>
          <p:cNvPr id="10"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三、主要做法</a:t>
            </a:r>
            <a:endParaRPr lang="zh-CN" altLang="en-US" sz="4000" b="1" dirty="0"/>
          </a:p>
        </p:txBody>
      </p:sp>
      <p:sp>
        <p:nvSpPr>
          <p:cNvPr id="11" name="TextBox 18"/>
          <p:cNvSpPr txBox="1">
            <a:spLocks noChangeArrowheads="1"/>
          </p:cNvSpPr>
          <p:nvPr/>
        </p:nvSpPr>
        <p:spPr bwMode="auto">
          <a:xfrm>
            <a:off x="6300192" y="944395"/>
            <a:ext cx="2448363" cy="646331"/>
          </a:xfrm>
          <a:prstGeom prst="rect">
            <a:avLst/>
          </a:prstGeom>
          <a:solidFill>
            <a:schemeClr val="accent2"/>
          </a:solidFill>
          <a:ln>
            <a:noFill/>
          </a:ln>
        </p:spPr>
        <p:txBody>
          <a:bodyPr wrap="none">
            <a:spAutoFit/>
          </a:bodyPr>
          <a:lstStyle>
            <a:lvl1pPr>
              <a:defRPr sz="1300">
                <a:solidFill>
                  <a:schemeClr val="tx1"/>
                </a:solidFill>
                <a:latin typeface="Calibri" panose="020F0502020204030204" charset="0"/>
                <a:ea typeface="宋体" panose="02010600030101010101" pitchFamily="2" charset="-122"/>
              </a:defRPr>
            </a:lvl1pPr>
            <a:lvl2pPr marL="742950" indent="-285750">
              <a:defRPr sz="1300">
                <a:solidFill>
                  <a:schemeClr val="tx1"/>
                </a:solidFill>
                <a:latin typeface="Calibri" panose="020F0502020204030204" charset="0"/>
                <a:ea typeface="宋体" panose="02010600030101010101" pitchFamily="2" charset="-122"/>
              </a:defRPr>
            </a:lvl2pPr>
            <a:lvl3pPr marL="1143000" indent="-228600">
              <a:defRPr sz="1300">
                <a:solidFill>
                  <a:schemeClr val="tx1"/>
                </a:solidFill>
                <a:latin typeface="Calibri" panose="020F0502020204030204" charset="0"/>
                <a:ea typeface="宋体" panose="02010600030101010101" pitchFamily="2" charset="-122"/>
              </a:defRPr>
            </a:lvl3pPr>
            <a:lvl4pPr marL="1600200" indent="-228600">
              <a:defRPr sz="1300">
                <a:solidFill>
                  <a:schemeClr val="tx1"/>
                </a:solidFill>
                <a:latin typeface="Calibri" panose="020F0502020204030204" charset="0"/>
                <a:ea typeface="宋体" panose="02010600030101010101" pitchFamily="2" charset="-122"/>
              </a:defRPr>
            </a:lvl4pPr>
            <a:lvl5pPr marL="2057400" indent="-228600">
              <a:defRPr sz="1300">
                <a:solidFill>
                  <a:schemeClr val="tx1"/>
                </a:solidFill>
                <a:latin typeface="Calibri" panose="020F0502020204030204" charset="0"/>
                <a:ea typeface="宋体" panose="02010600030101010101" pitchFamily="2" charset="-122"/>
              </a:defRPr>
            </a:lvl5pPr>
            <a:lvl6pPr marL="25146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6pPr>
            <a:lvl7pPr marL="29718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7pPr>
            <a:lvl8pPr marL="34290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8pPr>
            <a:lvl9pPr marL="3886200" indent="-228600" defTabSz="685800" fontAlgn="base">
              <a:spcBef>
                <a:spcPct val="0"/>
              </a:spcBef>
              <a:spcAft>
                <a:spcPct val="0"/>
              </a:spcAft>
              <a:defRPr sz="1300">
                <a:solidFill>
                  <a:schemeClr val="tx1"/>
                </a:solidFill>
                <a:latin typeface="Calibri" panose="020F0502020204030204" charset="0"/>
                <a:ea typeface="宋体" panose="02010600030101010101" pitchFamily="2" charset="-122"/>
              </a:defRPr>
            </a:lvl9pPr>
          </a:lstStyle>
          <a:p>
            <a:pPr>
              <a:defRPr/>
            </a:pPr>
            <a:r>
              <a:rPr lang="zh-CN" altLang="en-US" sz="3600" b="1" kern="0" spc="813" dirty="0">
                <a:solidFill>
                  <a:schemeClr val="bg1">
                    <a:lumMod val="95000"/>
                  </a:schemeClr>
                </a:solidFill>
                <a:latin typeface="微软雅黑" panose="020B0503020204020204" charset="-122"/>
                <a:ea typeface="微软雅黑" panose="020B0503020204020204" charset="-122"/>
              </a:rPr>
              <a:t>三大抓手</a:t>
            </a:r>
          </a:p>
        </p:txBody>
      </p:sp>
      <p:sp>
        <p:nvSpPr>
          <p:cNvPr id="12" name="文本框 11"/>
          <p:cNvSpPr txBox="1"/>
          <p:nvPr/>
        </p:nvSpPr>
        <p:spPr>
          <a:xfrm>
            <a:off x="6588224" y="1772816"/>
            <a:ext cx="553998" cy="3744416"/>
          </a:xfrm>
          <a:prstGeom prst="rect">
            <a:avLst/>
          </a:prstGeom>
          <a:noFill/>
        </p:spPr>
        <p:txBody>
          <a:bodyPr vert="eaVert" wrap="square" rtlCol="0">
            <a:spAutoFit/>
          </a:bodyPr>
          <a:lstStyle/>
          <a:p>
            <a:r>
              <a:rPr lang="zh-CN" altLang="en-US" sz="2400" b="1" dirty="0">
                <a:solidFill>
                  <a:srgbClr val="FF0000"/>
                </a:solidFill>
              </a:rPr>
              <a:t>测土配方施肥</a:t>
            </a:r>
            <a:r>
              <a:rPr lang="en-US" altLang="zh-CN" sz="2400" b="1" dirty="0">
                <a:solidFill>
                  <a:srgbClr val="FF0000"/>
                </a:solidFill>
              </a:rPr>
              <a:t>—</a:t>
            </a:r>
            <a:r>
              <a:rPr lang="zh-CN" altLang="en-US" sz="2400" b="1" dirty="0">
                <a:solidFill>
                  <a:srgbClr val="FF0000"/>
                </a:solidFill>
              </a:rPr>
              <a:t>农企合作</a:t>
            </a:r>
          </a:p>
        </p:txBody>
      </p:sp>
      <p:sp>
        <p:nvSpPr>
          <p:cNvPr id="14" name="文本框 13"/>
          <p:cNvSpPr txBox="1"/>
          <p:nvPr/>
        </p:nvSpPr>
        <p:spPr>
          <a:xfrm>
            <a:off x="7236296" y="1805183"/>
            <a:ext cx="553998" cy="3928073"/>
          </a:xfrm>
          <a:prstGeom prst="rect">
            <a:avLst/>
          </a:prstGeom>
          <a:noFill/>
        </p:spPr>
        <p:txBody>
          <a:bodyPr vert="eaVert" wrap="square" rtlCol="0">
            <a:spAutoFit/>
          </a:bodyPr>
          <a:lstStyle/>
          <a:p>
            <a:r>
              <a:rPr lang="zh-CN" altLang="en-US" sz="2400" b="1" dirty="0">
                <a:solidFill>
                  <a:srgbClr val="FF0000"/>
                </a:solidFill>
              </a:rPr>
              <a:t>果菜茶</a:t>
            </a:r>
            <a:r>
              <a:rPr lang="en-US" altLang="zh-CN" sz="2400" b="1" dirty="0">
                <a:solidFill>
                  <a:srgbClr val="FF0000"/>
                </a:solidFill>
              </a:rPr>
              <a:t>—</a:t>
            </a:r>
            <a:r>
              <a:rPr lang="zh-CN" altLang="en-US" sz="2400" b="1" dirty="0">
                <a:solidFill>
                  <a:srgbClr val="FF0000"/>
                </a:solidFill>
              </a:rPr>
              <a:t>有机肥替代化肥</a:t>
            </a:r>
          </a:p>
        </p:txBody>
      </p:sp>
      <p:sp>
        <p:nvSpPr>
          <p:cNvPr id="15" name="文本框 14"/>
          <p:cNvSpPr txBox="1"/>
          <p:nvPr/>
        </p:nvSpPr>
        <p:spPr>
          <a:xfrm>
            <a:off x="7884367" y="1772816"/>
            <a:ext cx="553998" cy="3959531"/>
          </a:xfrm>
          <a:prstGeom prst="rect">
            <a:avLst/>
          </a:prstGeom>
          <a:noFill/>
        </p:spPr>
        <p:txBody>
          <a:bodyPr vert="eaVert" wrap="square" rtlCol="0">
            <a:spAutoFit/>
          </a:bodyPr>
          <a:lstStyle/>
          <a:p>
            <a:r>
              <a:rPr lang="zh-CN" altLang="en-US" sz="2400" b="1" dirty="0">
                <a:solidFill>
                  <a:srgbClr val="FF0000"/>
                </a:solidFill>
              </a:rPr>
              <a:t>协作</a:t>
            </a:r>
            <a:r>
              <a:rPr lang="zh-CN" altLang="en-US" sz="2400" b="1" dirty="0" smtClean="0">
                <a:solidFill>
                  <a:srgbClr val="FF0000"/>
                </a:solidFill>
              </a:rPr>
              <a:t>组</a:t>
            </a:r>
            <a:r>
              <a:rPr lang="zh-CN" altLang="en-US" sz="2400" b="1" dirty="0">
                <a:solidFill>
                  <a:srgbClr val="FF0000"/>
                </a:solidFill>
              </a:rPr>
              <a:t>模式</a:t>
            </a:r>
            <a:r>
              <a:rPr lang="en-US" altLang="zh-CN" sz="2400" b="1" dirty="0" smtClean="0">
                <a:solidFill>
                  <a:srgbClr val="FF0000"/>
                </a:solidFill>
              </a:rPr>
              <a:t>—</a:t>
            </a:r>
            <a:r>
              <a:rPr lang="zh-CN" altLang="en-US" sz="2400" b="1" dirty="0">
                <a:solidFill>
                  <a:srgbClr val="FF0000"/>
                </a:solidFill>
              </a:rPr>
              <a:t>四方协作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a:spLocks noGrp="1"/>
          </p:cNvSpPr>
          <p:nvPr/>
        </p:nvSpPr>
        <p:spPr>
          <a:xfrm>
            <a:off x="1142753" y="1373194"/>
            <a:ext cx="6822123" cy="536734"/>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pPr defTabSz="685800"/>
            <a:r>
              <a:rPr kumimoji="1" lang="zh-CN" altLang="en-US" sz="3000" b="1" dirty="0">
                <a:solidFill>
                  <a:srgbClr val="006633"/>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协作组工作机制</a:t>
            </a:r>
            <a:r>
              <a:rPr kumimoji="1" lang="en-US" altLang="zh-CN" sz="3000" b="1" dirty="0">
                <a:solidFill>
                  <a:srgbClr val="006633"/>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a:t>
            </a:r>
            <a:r>
              <a:rPr kumimoji="1" lang="zh-CN" altLang="en-US" sz="2700" dirty="0">
                <a:solidFill>
                  <a:srgbClr val="006633"/>
                </a:solidFill>
                <a:effectLst>
                  <a:innerShdw blurRad="63500" dist="50800" dir="13500000">
                    <a:srgbClr val="000000">
                      <a:alpha val="50000"/>
                    </a:srgbClr>
                  </a:innerShdw>
                </a:effectLst>
                <a:latin typeface="黑体" panose="02010609060101010101" pitchFamily="49" charset="-122"/>
                <a:ea typeface="黑体" panose="02010609060101010101" pitchFamily="49" charset="-122"/>
              </a:rPr>
              <a:t>四方协议模式</a:t>
            </a:r>
          </a:p>
        </p:txBody>
      </p:sp>
      <p:sp>
        <p:nvSpPr>
          <p:cNvPr id="3" name="文本框 2"/>
          <p:cNvSpPr txBox="1"/>
          <p:nvPr/>
        </p:nvSpPr>
        <p:spPr>
          <a:xfrm>
            <a:off x="1168401" y="2060848"/>
            <a:ext cx="5401822" cy="3293209"/>
          </a:xfrm>
          <a:prstGeom prst="rect">
            <a:avLst/>
          </a:prstGeom>
          <a:noFill/>
        </p:spPr>
        <p:txBody>
          <a:bodyPr wrap="square" rtlCol="0" anchor="t">
            <a:spAutoFit/>
          </a:bodyPr>
          <a:lstStyle/>
          <a:p>
            <a:pPr defTabSz="685800" fontAlgn="base">
              <a:lnSpc>
                <a:spcPct val="130000"/>
              </a:lnSpc>
              <a:spcBef>
                <a:spcPct val="0"/>
              </a:spcBef>
              <a:spcAft>
                <a:spcPct val="0"/>
              </a:spcAft>
            </a:pPr>
            <a:r>
              <a:rPr lang="en-US" altLang="zh-CN" sz="2000" dirty="0">
                <a:solidFill>
                  <a:srgbClr val="000000"/>
                </a:solidFill>
                <a:latin typeface="宋体" panose="02010600030101010101" pitchFamily="2" charset="-122"/>
                <a:ea typeface="宋体" panose="02010600030101010101" pitchFamily="2" charset="-122"/>
                <a:sym typeface="+mn-ea"/>
              </a:rPr>
              <a:t>1</a:t>
            </a:r>
            <a:r>
              <a:rPr lang="zh-CN" altLang="en-US" sz="2000" dirty="0">
                <a:solidFill>
                  <a:srgbClr val="000000"/>
                </a:solidFill>
                <a:latin typeface="宋体" panose="02010600030101010101" pitchFamily="2" charset="-122"/>
                <a:ea typeface="宋体" panose="02010600030101010101" pitchFamily="2" charset="-122"/>
                <a:sym typeface="+mn-ea"/>
              </a:rPr>
              <a:t>、甲方牵线搭桥，搭建平台</a:t>
            </a:r>
            <a:r>
              <a:rPr lang="en-US" altLang="zh-CN" sz="2000" dirty="0">
                <a:solidFill>
                  <a:srgbClr val="000000"/>
                </a:solidFill>
                <a:latin typeface="宋体" panose="02010600030101010101" pitchFamily="2" charset="-122"/>
                <a:ea typeface="宋体" panose="02010600030101010101" pitchFamily="2" charset="-122"/>
                <a:sym typeface="+mn-ea"/>
              </a:rPr>
              <a:t>—</a:t>
            </a:r>
            <a:r>
              <a:rPr lang="zh-CN" altLang="en-US" sz="2000" dirty="0">
                <a:solidFill>
                  <a:srgbClr val="000000"/>
                </a:solidFill>
                <a:latin typeface="宋体" panose="02010600030101010101" pitchFamily="2" charset="-122"/>
                <a:ea typeface="宋体" panose="02010600030101010101" pitchFamily="2" charset="-122"/>
                <a:sym typeface="+mn-ea"/>
              </a:rPr>
              <a:t>理协议</a:t>
            </a: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r>
              <a:rPr lang="en-US" altLang="zh-CN" sz="2000" dirty="0">
                <a:solidFill>
                  <a:srgbClr val="000000"/>
                </a:solidFill>
                <a:latin typeface="宋体" panose="02010600030101010101" pitchFamily="2" charset="-122"/>
                <a:ea typeface="宋体" panose="02010600030101010101" pitchFamily="2" charset="-122"/>
                <a:sym typeface="+mn-ea"/>
              </a:rPr>
              <a:t>2</a:t>
            </a:r>
            <a:r>
              <a:rPr lang="zh-CN" altLang="en-US" sz="2000" dirty="0">
                <a:solidFill>
                  <a:srgbClr val="000000"/>
                </a:solidFill>
                <a:latin typeface="宋体" panose="02010600030101010101" pitchFamily="2" charset="-122"/>
                <a:ea typeface="宋体" panose="02010600030101010101" pitchFamily="2" charset="-122"/>
                <a:sym typeface="+mn-ea"/>
              </a:rPr>
              <a:t>、乙方针对问题细化解决措施</a:t>
            </a:r>
            <a:r>
              <a:rPr lang="en-US" altLang="zh-CN" sz="2000" dirty="0">
                <a:solidFill>
                  <a:srgbClr val="000000"/>
                </a:solidFill>
                <a:latin typeface="宋体" panose="02010600030101010101" pitchFamily="2" charset="-122"/>
                <a:ea typeface="宋体" panose="02010600030101010101" pitchFamily="2" charset="-122"/>
                <a:sym typeface="+mn-ea"/>
              </a:rPr>
              <a:t>—</a:t>
            </a:r>
            <a:r>
              <a:rPr lang="zh-CN" altLang="en-US" sz="2000" dirty="0">
                <a:solidFill>
                  <a:srgbClr val="000000"/>
                </a:solidFill>
                <a:latin typeface="宋体" panose="02010600030101010101" pitchFamily="2" charset="-122"/>
                <a:ea typeface="宋体" panose="02010600030101010101" pitchFamily="2" charset="-122"/>
                <a:sym typeface="+mn-ea"/>
              </a:rPr>
              <a:t>定方案</a:t>
            </a: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r>
              <a:rPr lang="en-US" altLang="zh-CN" sz="2000" dirty="0">
                <a:solidFill>
                  <a:srgbClr val="000000"/>
                </a:solidFill>
                <a:latin typeface="宋体" panose="02010600030101010101" pitchFamily="2" charset="-122"/>
                <a:ea typeface="宋体" panose="02010600030101010101" pitchFamily="2" charset="-122"/>
                <a:sym typeface="+mn-ea"/>
              </a:rPr>
              <a:t>3</a:t>
            </a:r>
            <a:r>
              <a:rPr lang="zh-CN" altLang="en-US" sz="2000" dirty="0">
                <a:solidFill>
                  <a:srgbClr val="000000"/>
                </a:solidFill>
                <a:latin typeface="宋体" panose="02010600030101010101" pitchFamily="2" charset="-122"/>
                <a:ea typeface="宋体" panose="02010600030101010101" pitchFamily="2" charset="-122"/>
                <a:sym typeface="+mn-ea"/>
              </a:rPr>
              <a:t>、丙方负责供应物资展示</a:t>
            </a:r>
            <a:r>
              <a:rPr lang="en-US" altLang="zh-CN" sz="2000" dirty="0">
                <a:solidFill>
                  <a:srgbClr val="000000"/>
                </a:solidFill>
                <a:latin typeface="宋体" panose="02010600030101010101" pitchFamily="2" charset="-122"/>
                <a:ea typeface="宋体" panose="02010600030101010101" pitchFamily="2" charset="-122"/>
                <a:sym typeface="+mn-ea"/>
              </a:rPr>
              <a:t>—</a:t>
            </a:r>
            <a:r>
              <a:rPr lang="zh-CN" altLang="en-US" sz="2000" dirty="0">
                <a:solidFill>
                  <a:srgbClr val="000000"/>
                </a:solidFill>
                <a:latin typeface="宋体" panose="02010600030101010101" pitchFamily="2" charset="-122"/>
                <a:ea typeface="宋体" panose="02010600030101010101" pitchFamily="2" charset="-122"/>
                <a:sym typeface="+mn-ea"/>
              </a:rPr>
              <a:t>供物资</a:t>
            </a: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r>
              <a:rPr lang="en-US" altLang="zh-CN" sz="2000" dirty="0">
                <a:solidFill>
                  <a:srgbClr val="000000"/>
                </a:solidFill>
                <a:latin typeface="宋体" panose="02010600030101010101" pitchFamily="2" charset="-122"/>
                <a:ea typeface="宋体" panose="02010600030101010101" pitchFamily="2" charset="-122"/>
                <a:sym typeface="+mn-ea"/>
              </a:rPr>
              <a:t>4</a:t>
            </a:r>
            <a:r>
              <a:rPr lang="zh-CN" altLang="en-US" sz="2000" dirty="0">
                <a:solidFill>
                  <a:srgbClr val="000000"/>
                </a:solidFill>
                <a:latin typeface="宋体" panose="02010600030101010101" pitchFamily="2" charset="-122"/>
                <a:ea typeface="宋体" panose="02010600030101010101" pitchFamily="2" charset="-122"/>
                <a:sym typeface="+mn-ea"/>
              </a:rPr>
              <a:t>、丁方负责基地和田管</a:t>
            </a:r>
            <a:r>
              <a:rPr lang="en-US" altLang="zh-CN" sz="2000" dirty="0">
                <a:solidFill>
                  <a:srgbClr val="000000"/>
                </a:solidFill>
                <a:latin typeface="宋体" panose="02010600030101010101" pitchFamily="2" charset="-122"/>
                <a:ea typeface="宋体" panose="02010600030101010101" pitchFamily="2" charset="-122"/>
                <a:sym typeface="+mn-ea"/>
              </a:rPr>
              <a:t>—</a:t>
            </a:r>
            <a:r>
              <a:rPr lang="zh-CN" altLang="en-US" sz="2000" dirty="0">
                <a:solidFill>
                  <a:srgbClr val="000000"/>
                </a:solidFill>
                <a:latin typeface="宋体" panose="02010600030101010101" pitchFamily="2" charset="-122"/>
                <a:ea typeface="宋体" panose="02010600030101010101" pitchFamily="2" charset="-122"/>
                <a:sym typeface="+mn-ea"/>
              </a:rPr>
              <a:t>得实惠</a:t>
            </a: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endParaRPr lang="en-US" altLang="zh-CN" sz="2000" dirty="0">
              <a:solidFill>
                <a:srgbClr val="000000"/>
              </a:solidFill>
              <a:latin typeface="宋体" panose="02010600030101010101" pitchFamily="2" charset="-122"/>
              <a:ea typeface="宋体" panose="02010600030101010101" pitchFamily="2" charset="-122"/>
              <a:sym typeface="+mn-ea"/>
            </a:endParaRPr>
          </a:p>
          <a:p>
            <a:pPr defTabSz="685800" fontAlgn="base">
              <a:lnSpc>
                <a:spcPct val="130000"/>
              </a:lnSpc>
              <a:spcBef>
                <a:spcPct val="0"/>
              </a:spcBef>
              <a:spcAft>
                <a:spcPct val="0"/>
              </a:spcAft>
            </a:pPr>
            <a:r>
              <a:rPr lang="en-US" altLang="zh-CN" sz="2000" dirty="0">
                <a:solidFill>
                  <a:srgbClr val="000000"/>
                </a:solidFill>
                <a:latin typeface="宋体" panose="02010600030101010101" pitchFamily="2" charset="-122"/>
                <a:ea typeface="宋体" panose="02010600030101010101" pitchFamily="2" charset="-122"/>
                <a:sym typeface="+mn-ea"/>
              </a:rPr>
              <a:t>5</a:t>
            </a:r>
            <a:r>
              <a:rPr lang="zh-CN" altLang="en-US" sz="2000" dirty="0">
                <a:solidFill>
                  <a:srgbClr val="000000"/>
                </a:solidFill>
                <a:latin typeface="宋体" panose="02010600030101010101" pitchFamily="2" charset="-122"/>
                <a:ea typeface="宋体" panose="02010600030101010101" pitchFamily="2" charset="-122"/>
                <a:sym typeface="+mn-ea"/>
              </a:rPr>
              <a:t>、甲乙丙丁共同测产</a:t>
            </a:r>
            <a:r>
              <a:rPr lang="en-US" altLang="zh-CN" sz="2000" dirty="0">
                <a:solidFill>
                  <a:srgbClr val="000000"/>
                </a:solidFill>
                <a:latin typeface="宋体" panose="02010600030101010101" pitchFamily="2" charset="-122"/>
                <a:ea typeface="宋体" panose="02010600030101010101" pitchFamily="2" charset="-122"/>
                <a:sym typeface="+mn-ea"/>
              </a:rPr>
              <a:t>—</a:t>
            </a:r>
            <a:r>
              <a:rPr lang="zh-CN" altLang="en-US" sz="2000" dirty="0">
                <a:solidFill>
                  <a:srgbClr val="000000"/>
                </a:solidFill>
                <a:latin typeface="宋体" panose="02010600030101010101" pitchFamily="2" charset="-122"/>
                <a:ea typeface="宋体" panose="02010600030101010101" pitchFamily="2" charset="-122"/>
                <a:sym typeface="+mn-ea"/>
              </a:rPr>
              <a:t>田间试验报告</a:t>
            </a:r>
            <a:endParaRPr lang="en-US" altLang="zh-CN" sz="2000" dirty="0">
              <a:solidFill>
                <a:srgbClr val="000000"/>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5151570" y="3458705"/>
            <a:ext cx="432048" cy="1122423"/>
          </a:xfrm>
          <a:prstGeom prst="rect">
            <a:avLst/>
          </a:prstGeom>
          <a:noFill/>
        </p:spPr>
        <p:txBody>
          <a:bodyPr wrap="square" rtlCol="0" anchor="t">
            <a:spAutoFit/>
          </a:bodyPr>
          <a:lstStyle/>
          <a:p>
            <a:pPr defTabSz="685800" fontAlgn="base">
              <a:lnSpc>
                <a:spcPct val="130000"/>
              </a:lnSpc>
              <a:spcBef>
                <a:spcPct val="0"/>
              </a:spcBef>
              <a:spcAft>
                <a:spcPct val="0"/>
              </a:spcAft>
            </a:pPr>
            <a:r>
              <a:rPr lang="en-US" altLang="zh-CN" sz="6000" dirty="0">
                <a:solidFill>
                  <a:srgbClr val="000000"/>
                </a:solidFill>
                <a:latin typeface="宋体" panose="02010600030101010101" pitchFamily="2" charset="-122"/>
                <a:ea typeface="宋体" panose="02010600030101010101" pitchFamily="2" charset="-122"/>
                <a:sym typeface="+mn-ea"/>
              </a:rPr>
              <a:t>}</a:t>
            </a:r>
          </a:p>
        </p:txBody>
      </p:sp>
      <p:sp>
        <p:nvSpPr>
          <p:cNvPr id="5" name="矩形 4"/>
          <p:cNvSpPr/>
          <p:nvPr/>
        </p:nvSpPr>
        <p:spPr>
          <a:xfrm>
            <a:off x="5583619" y="3789040"/>
            <a:ext cx="986604" cy="553998"/>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scene3d>
              <a:camera prst="orthographicFront"/>
              <a:lightRig rig="threePt" dir="t"/>
            </a:scene3d>
          </a:bodyPr>
          <a:lstStyle/>
          <a:p>
            <a:pPr defTabSz="685800" fontAlgn="base">
              <a:spcBef>
                <a:spcPct val="0"/>
              </a:spcBef>
              <a:spcAft>
                <a:spcPct val="0"/>
              </a:spcAft>
            </a:pPr>
            <a:r>
              <a:rPr lang="zh-CN" altLang="en-US" sz="1500" dirty="0">
                <a:solidFill>
                  <a:srgbClr val="000000"/>
                </a:solidFill>
                <a:latin typeface="Arial" panose="020B0604020202020204"/>
                <a:ea typeface="宋体" panose="02010600030101010101" pitchFamily="2" charset="-122"/>
              </a:rPr>
              <a:t>日常照片</a:t>
            </a:r>
            <a:endParaRPr lang="en-US" altLang="zh-CN" sz="1500" dirty="0">
              <a:solidFill>
                <a:srgbClr val="000000"/>
              </a:solidFill>
              <a:latin typeface="Arial" panose="020B0604020202020204"/>
              <a:ea typeface="宋体" panose="02010600030101010101" pitchFamily="2" charset="-122"/>
            </a:endParaRPr>
          </a:p>
          <a:p>
            <a:pPr defTabSz="685800" fontAlgn="base">
              <a:spcBef>
                <a:spcPct val="0"/>
              </a:spcBef>
              <a:spcAft>
                <a:spcPct val="0"/>
              </a:spcAft>
            </a:pPr>
            <a:r>
              <a:rPr lang="zh-CN" altLang="en-US" sz="1500" dirty="0">
                <a:solidFill>
                  <a:srgbClr val="000000"/>
                </a:solidFill>
                <a:latin typeface="Arial" panose="020B0604020202020204"/>
                <a:ea typeface="宋体" panose="02010600030101010101" pitchFamily="2" charset="-122"/>
              </a:rPr>
              <a:t>田间记载</a:t>
            </a:r>
            <a:endParaRPr lang="en-US" altLang="zh-CN" sz="1500" dirty="0">
              <a:solidFill>
                <a:srgbClr val="000000"/>
              </a:solidFill>
              <a:latin typeface="Arial" panose="020B0604020202020204"/>
              <a:ea typeface="宋体" panose="02010600030101010101" pitchFamily="2" charset="-122"/>
            </a:endParaRPr>
          </a:p>
        </p:txBody>
      </p:sp>
      <p:sp>
        <p:nvSpPr>
          <p:cNvPr id="6" name="文本框 5"/>
          <p:cNvSpPr txBox="1"/>
          <p:nvPr/>
        </p:nvSpPr>
        <p:spPr>
          <a:xfrm>
            <a:off x="1475656" y="5629355"/>
            <a:ext cx="5472608" cy="435697"/>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lstStyle/>
          <a:p>
            <a:pPr algn="ctr" defTabSz="685800" fontAlgn="base">
              <a:lnSpc>
                <a:spcPct val="130000"/>
              </a:lnSpc>
              <a:spcBef>
                <a:spcPct val="0"/>
              </a:spcBef>
              <a:spcAft>
                <a:spcPct val="0"/>
              </a:spcAft>
            </a:pPr>
            <a:r>
              <a:rPr lang="zh-CN" altLang="en-US" sz="2000" dirty="0">
                <a:solidFill>
                  <a:srgbClr val="000000"/>
                </a:solidFill>
                <a:latin typeface="宋体" panose="02010600030101010101" pitchFamily="2" charset="-122"/>
                <a:ea typeface="宋体" panose="02010600030101010101" pitchFamily="2" charset="-122"/>
                <a:sym typeface="+mn-ea"/>
              </a:rPr>
              <a:t>分工协作、各司其职，解决问题、确保效果</a:t>
            </a:r>
          </a:p>
        </p:txBody>
      </p:sp>
      <p:sp>
        <p:nvSpPr>
          <p:cNvPr id="7" name="文本框 6"/>
          <p:cNvSpPr txBox="1"/>
          <p:nvPr/>
        </p:nvSpPr>
        <p:spPr>
          <a:xfrm>
            <a:off x="6120043" y="1124744"/>
            <a:ext cx="401408" cy="4521687"/>
          </a:xfrm>
          <a:prstGeom prst="rect">
            <a:avLst/>
          </a:prstGeom>
          <a:noFill/>
        </p:spPr>
        <p:txBody>
          <a:bodyPr wrap="square" rtlCol="0" anchor="t">
            <a:spAutoFit/>
          </a:bodyPr>
          <a:lstStyle/>
          <a:p>
            <a:pPr defTabSz="685800" fontAlgn="base">
              <a:lnSpc>
                <a:spcPct val="130000"/>
              </a:lnSpc>
              <a:spcBef>
                <a:spcPct val="0"/>
              </a:spcBef>
              <a:spcAft>
                <a:spcPct val="0"/>
              </a:spcAft>
            </a:pPr>
            <a:r>
              <a:rPr lang="en-US" altLang="zh-CN" sz="25800" dirty="0">
                <a:solidFill>
                  <a:srgbClr val="000000"/>
                </a:solidFill>
                <a:latin typeface="宋体" panose="02010600030101010101" pitchFamily="2" charset="-122"/>
                <a:ea typeface="宋体" panose="02010600030101010101" pitchFamily="2" charset="-122"/>
                <a:sym typeface="+mn-ea"/>
              </a:rPr>
              <a:t>}</a:t>
            </a:r>
          </a:p>
        </p:txBody>
      </p:sp>
      <p:sp>
        <p:nvSpPr>
          <p:cNvPr id="8" name="矩形 7"/>
          <p:cNvSpPr/>
          <p:nvPr/>
        </p:nvSpPr>
        <p:spPr>
          <a:xfrm>
            <a:off x="7256309" y="3526356"/>
            <a:ext cx="1348139"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nchor="t">
            <a:spAutoFit/>
            <a:scene3d>
              <a:camera prst="orthographicFront"/>
              <a:lightRig rig="threePt" dir="t"/>
            </a:scene3d>
          </a:bodyPr>
          <a:lstStyle/>
          <a:p>
            <a:pPr defTabSz="685800" fontAlgn="base">
              <a:spcBef>
                <a:spcPct val="0"/>
              </a:spcBef>
              <a:spcAft>
                <a:spcPct val="0"/>
              </a:spcAft>
            </a:pPr>
            <a:r>
              <a:rPr lang="zh-CN" altLang="en-US" dirty="0">
                <a:solidFill>
                  <a:srgbClr val="000000"/>
                </a:solidFill>
                <a:latin typeface="Arial" panose="020B0604020202020204"/>
                <a:ea typeface="宋体" panose="02010600030101010101" pitchFamily="2" charset="-122"/>
              </a:rPr>
              <a:t>完整资料</a:t>
            </a:r>
            <a:endParaRPr lang="en-US" altLang="zh-CN" dirty="0">
              <a:solidFill>
                <a:srgbClr val="000000"/>
              </a:solidFill>
              <a:latin typeface="Arial" panose="020B0604020202020204"/>
              <a:ea typeface="宋体" panose="02010600030101010101" pitchFamily="2" charset="-122"/>
            </a:endParaRPr>
          </a:p>
          <a:p>
            <a:pPr defTabSz="685800" fontAlgn="base">
              <a:spcBef>
                <a:spcPct val="0"/>
              </a:spcBef>
              <a:spcAft>
                <a:spcPct val="0"/>
              </a:spcAft>
            </a:pPr>
            <a:r>
              <a:rPr lang="zh-CN" altLang="en-US" dirty="0">
                <a:solidFill>
                  <a:srgbClr val="000000"/>
                </a:solidFill>
                <a:latin typeface="Arial" panose="020B0604020202020204"/>
                <a:ea typeface="宋体" panose="02010600030101010101" pitchFamily="2" charset="-122"/>
              </a:rPr>
              <a:t>归档保存</a:t>
            </a:r>
            <a:endParaRPr lang="en-US" altLang="zh-CN" dirty="0">
              <a:solidFill>
                <a:srgbClr val="000000"/>
              </a:solidFill>
              <a:latin typeface="Arial" panose="020B0604020202020204"/>
              <a:ea typeface="宋体" panose="02010600030101010101" pitchFamily="2" charset="-122"/>
            </a:endParaRPr>
          </a:p>
        </p:txBody>
      </p:sp>
      <p:sp>
        <p:nvSpPr>
          <p:cNvPr id="9"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三、主要做法</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274955"/>
            <a:ext cx="8229600" cy="539750"/>
          </a:xfrm>
        </p:spPr>
        <p:txBody>
          <a:bodyPr>
            <a:noAutofit/>
          </a:bodyPr>
          <a:lstStyle/>
          <a:p>
            <a:r>
              <a:rPr lang="zh-CN" altLang="en-US" sz="3200">
                <a:solidFill>
                  <a:schemeClr val="accent1"/>
                </a:solidFill>
              </a:rPr>
              <a:t>化肥农药减量增效技术案例</a:t>
            </a:r>
          </a:p>
        </p:txBody>
      </p:sp>
      <p:sp>
        <p:nvSpPr>
          <p:cNvPr id="2" name="内容占位符 1"/>
          <p:cNvSpPr>
            <a:spLocks noGrp="1"/>
          </p:cNvSpPr>
          <p:nvPr>
            <p:ph idx="1"/>
          </p:nvPr>
        </p:nvSpPr>
        <p:spPr/>
        <p:txBody>
          <a:bodyPr/>
          <a:lstStyle/>
          <a:p>
            <a:endParaRPr lang="zh-CN" altLang="en-US"/>
          </a:p>
        </p:txBody>
      </p:sp>
      <p:pic>
        <p:nvPicPr>
          <p:cNvPr id="4" name="图片 3" descr="实测产量"/>
          <p:cNvPicPr>
            <a:picLocks noChangeAspect="1"/>
          </p:cNvPicPr>
          <p:nvPr/>
        </p:nvPicPr>
        <p:blipFill>
          <a:blip r:embed="rId3"/>
          <a:stretch>
            <a:fillRect/>
          </a:stretch>
        </p:blipFill>
        <p:spPr>
          <a:xfrm>
            <a:off x="635" y="962025"/>
            <a:ext cx="4933950" cy="5895975"/>
          </a:xfrm>
          <a:prstGeom prst="rect">
            <a:avLst/>
          </a:prstGeom>
        </p:spPr>
      </p:pic>
      <p:pic>
        <p:nvPicPr>
          <p:cNvPr id="6" name="图片 5" descr="理论测产5"/>
          <p:cNvPicPr>
            <a:picLocks noChangeAspect="1"/>
          </p:cNvPicPr>
          <p:nvPr/>
        </p:nvPicPr>
        <p:blipFill>
          <a:blip r:embed="rId4"/>
          <a:stretch>
            <a:fillRect/>
          </a:stretch>
        </p:blipFill>
        <p:spPr>
          <a:xfrm>
            <a:off x="3750945" y="961390"/>
            <a:ext cx="5083810" cy="5896610"/>
          </a:xfrm>
          <a:prstGeom prst="rect">
            <a:avLst/>
          </a:prstGeom>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微信图片_20200810172340"/>
          <p:cNvPicPr>
            <a:picLocks noGrp="1" noChangeAspect="1"/>
          </p:cNvPicPr>
          <p:nvPr>
            <p:ph idx="1"/>
          </p:nvPr>
        </p:nvPicPr>
        <p:blipFill>
          <a:blip r:embed="rId2"/>
          <a:stretch>
            <a:fillRect/>
          </a:stretch>
        </p:blipFill>
        <p:spPr>
          <a:xfrm>
            <a:off x="457200" y="431800"/>
            <a:ext cx="4362450" cy="5885180"/>
          </a:xfrm>
          <a:prstGeom prst="rect">
            <a:avLst/>
          </a:prstGeom>
        </p:spPr>
      </p:pic>
      <p:pic>
        <p:nvPicPr>
          <p:cNvPr id="5" name="内容占位符 4" descr="20200707-154641"/>
          <p:cNvPicPr>
            <a:picLocks noChangeAspect="1"/>
          </p:cNvPicPr>
          <p:nvPr/>
        </p:nvPicPr>
        <p:blipFill>
          <a:blip r:embed="rId3" cstate="print"/>
          <a:stretch>
            <a:fillRect/>
          </a:stretch>
        </p:blipFill>
        <p:spPr>
          <a:xfrm>
            <a:off x="4617085" y="432435"/>
            <a:ext cx="4431030" cy="588454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图片 3" descr="微信图片_20201030114121"/>
          <p:cNvPicPr>
            <a:picLocks noChangeAspect="1"/>
          </p:cNvPicPr>
          <p:nvPr/>
        </p:nvPicPr>
        <p:blipFill>
          <a:blip r:embed="rId2"/>
          <a:stretch>
            <a:fillRect/>
          </a:stretch>
        </p:blipFill>
        <p:spPr>
          <a:xfrm>
            <a:off x="4112895" y="452120"/>
            <a:ext cx="4573905" cy="5830570"/>
          </a:xfrm>
          <a:prstGeom prst="rect">
            <a:avLst/>
          </a:prstGeom>
        </p:spPr>
      </p:pic>
      <p:pic>
        <p:nvPicPr>
          <p:cNvPr id="5" name="内容占位符 4" descr="微信图片_20200810172318"/>
          <p:cNvPicPr>
            <a:picLocks noGrp="1" noChangeAspect="1"/>
          </p:cNvPicPr>
          <p:nvPr>
            <p:ph idx="1"/>
          </p:nvPr>
        </p:nvPicPr>
        <p:blipFill>
          <a:blip r:embed="rId3"/>
          <a:stretch>
            <a:fillRect/>
          </a:stretch>
        </p:blipFill>
        <p:spPr>
          <a:xfrm>
            <a:off x="170180" y="545465"/>
            <a:ext cx="4774565" cy="573786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1 涪陵区水稻绿色高质高效创建示范区标识牌"/>
          <p:cNvPicPr>
            <a:picLocks noChangeAspect="1"/>
          </p:cNvPicPr>
          <p:nvPr/>
        </p:nvPicPr>
        <p:blipFill>
          <a:blip r:embed="rId2"/>
          <a:stretch>
            <a:fillRect/>
          </a:stretch>
        </p:blipFill>
        <p:spPr>
          <a:xfrm>
            <a:off x="168275" y="1056005"/>
            <a:ext cx="8807450" cy="5680710"/>
          </a:xfrm>
          <a:prstGeom prst="rect">
            <a:avLst/>
          </a:prstGeom>
        </p:spPr>
      </p:pic>
      <p:sp>
        <p:nvSpPr>
          <p:cNvPr id="3" name="Text Box 2"/>
          <p:cNvSpPr txBox="1">
            <a:spLocks noChangeArrowheads="1"/>
          </p:cNvSpPr>
          <p:nvPr/>
        </p:nvSpPr>
        <p:spPr bwMode="auto">
          <a:xfrm>
            <a:off x="519430" y="486410"/>
            <a:ext cx="7762875" cy="1076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800" b="1">
                <a:solidFill>
                  <a:schemeClr val="tx1"/>
                </a:solidFill>
                <a:latin typeface="Comic Sans MS" panose="030F0702030302020204" pitchFamily="66" charset="0"/>
                <a:ea typeface="宋体" panose="02010600030101010101" pitchFamily="2" charset="-122"/>
              </a:defRPr>
            </a:lvl1pPr>
            <a:lvl2pPr marL="742950" indent="-285750">
              <a:defRPr sz="2800" b="1">
                <a:solidFill>
                  <a:schemeClr val="tx1"/>
                </a:solidFill>
                <a:latin typeface="Comic Sans MS" panose="030F0702030302020204" pitchFamily="66" charset="0"/>
                <a:ea typeface="宋体" panose="02010600030101010101" pitchFamily="2" charset="-122"/>
              </a:defRPr>
            </a:lvl2pPr>
            <a:lvl3pPr marL="1143000" indent="-228600">
              <a:defRPr sz="2800" b="1">
                <a:solidFill>
                  <a:schemeClr val="tx1"/>
                </a:solidFill>
                <a:latin typeface="Comic Sans MS" panose="030F0702030302020204" pitchFamily="66" charset="0"/>
                <a:ea typeface="宋体" panose="02010600030101010101" pitchFamily="2" charset="-122"/>
              </a:defRPr>
            </a:lvl3pPr>
            <a:lvl4pPr marL="1600200" indent="-228600">
              <a:defRPr sz="2800" b="1">
                <a:solidFill>
                  <a:schemeClr val="tx1"/>
                </a:solidFill>
                <a:latin typeface="Comic Sans MS" panose="030F0702030302020204" pitchFamily="66" charset="0"/>
                <a:ea typeface="宋体" panose="02010600030101010101" pitchFamily="2" charset="-122"/>
              </a:defRPr>
            </a:lvl4pPr>
            <a:lvl5pPr marL="2057400" indent="-228600">
              <a:defRPr sz="2800" b="1">
                <a:solidFill>
                  <a:schemeClr val="tx1"/>
                </a:solidFill>
                <a:latin typeface="Comic Sans MS" panose="030F0702030302020204" pitchFamily="66"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Comic Sans MS" panose="030F0702030302020204" pitchFamily="66"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Comic Sans MS" panose="030F0702030302020204" pitchFamily="66"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Comic Sans MS" panose="030F0702030302020204" pitchFamily="66"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Comic Sans MS" panose="030F0702030302020204" pitchFamily="66" charset="0"/>
                <a:ea typeface="宋体" panose="02010600030101010101" pitchFamily="2" charset="-122"/>
              </a:defRPr>
            </a:lvl9pPr>
          </a:lstStyle>
          <a:p>
            <a:r>
              <a:rPr lang="zh-CN" altLang="en-US" sz="3200" b="0" dirty="0" smtClean="0">
                <a:solidFill>
                  <a:srgbClr val="00B050"/>
                </a:solidFill>
                <a:latin typeface="Tahoma" panose="020B0604030504040204" pitchFamily="34" charset="0"/>
                <a:ea typeface="华文中宋" panose="02010600040101010101" pitchFamily="2" charset="-122"/>
              </a:rPr>
              <a:t>让</a:t>
            </a:r>
            <a:r>
              <a:rPr lang="zh-CN" altLang="en-US" sz="3200" b="0" dirty="0">
                <a:solidFill>
                  <a:srgbClr val="00B050"/>
                </a:solidFill>
                <a:latin typeface="Tahoma" panose="020B0604030504040204" pitchFamily="34" charset="0"/>
                <a:ea typeface="华文中宋" panose="02010600040101010101" pitchFamily="2" charset="-122"/>
              </a:rPr>
              <a:t>我们一起行动，持续深入</a:t>
            </a:r>
            <a:r>
              <a:rPr lang="zh-CN" altLang="en-US" sz="3200" b="0" dirty="0" smtClean="0">
                <a:solidFill>
                  <a:srgbClr val="00B050"/>
                </a:solidFill>
                <a:latin typeface="Tahoma" panose="020B0604030504040204" pitchFamily="34" charset="0"/>
                <a:ea typeface="华文中宋" panose="02010600040101010101" pitchFamily="2" charset="-122"/>
              </a:rPr>
              <a:t>推进化肥农药</a:t>
            </a:r>
            <a:r>
              <a:rPr lang="zh-CN" altLang="en-US" sz="3200" b="0" dirty="0">
                <a:solidFill>
                  <a:srgbClr val="00B050"/>
                </a:solidFill>
                <a:latin typeface="Tahoma" panose="020B0604030504040204" pitchFamily="34" charset="0"/>
                <a:ea typeface="华文中宋" panose="02010600040101010101" pitchFamily="2" charset="-122"/>
              </a:rPr>
              <a:t>减量增效技术、助力农业高质量绿色发展</a:t>
            </a:r>
            <a:r>
              <a:rPr lang="zh-CN" altLang="en-US" sz="3200" b="0" dirty="0" smtClean="0">
                <a:solidFill>
                  <a:srgbClr val="00B050"/>
                </a:solidFill>
                <a:latin typeface="Tahoma" panose="020B0604030504040204" pitchFamily="34" charset="0"/>
                <a:ea typeface="华文中宋" panose="02010600040101010101" pitchFamily="2" charset="-122"/>
              </a:rPr>
              <a:t>！</a:t>
            </a:r>
          </a:p>
        </p:txBody>
      </p:sp>
    </p:spTree>
  </p:cSld>
  <p:clrMapOvr>
    <a:masterClrMapping/>
  </p:clrMapOvr>
  <mc:AlternateContent xmlns:mc="http://schemas.openxmlformats.org/markup-compatibility/2006">
    <mc:Choice xmlns="" xmlns:p14="http://schemas.microsoft.com/office/powerpoint/2010/main" Requires="p14">
      <p:transition spd="slow" p14:dur="2000" advTm="4469"/>
    </mc:Choice>
    <mc:Fallback>
      <p:transition spd="slow" advTm="4469"/>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5984" y="2285992"/>
            <a:ext cx="4857784" cy="1015663"/>
          </a:xfrm>
          <a:prstGeom prst="rect">
            <a:avLst/>
          </a:prstGeom>
          <a:noFill/>
        </p:spPr>
        <p:txBody>
          <a:bodyPr wrap="square" lIns="91440" tIns="45720" rIns="91440" bIns="45720">
            <a:spAutoFit/>
          </a:bodyPr>
          <a:lstStyle/>
          <a:p>
            <a:pPr algn="ctr"/>
            <a:r>
              <a:rPr lang="zh-CN" altLang="en-US" sz="60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rPr>
              <a:t>谢谢大家！</a:t>
            </a:r>
            <a:endParaRPr lang="zh-CN" altLang="en-US" sz="6000" b="0" cap="none" spc="0" dirty="0">
              <a:ln w="10160">
                <a:solidFill>
                  <a:schemeClr val="accent1"/>
                </a:solidFill>
                <a:prstDash val="solid"/>
              </a:ln>
              <a:solidFill>
                <a:srgbClr val="FFFFFF"/>
              </a:solidFill>
              <a:effectLst>
                <a:outerShdw blurRad="38100" dist="32000" dir="5400000" algn="tl">
                  <a:srgbClr val="000000">
                    <a:alpha val="30000"/>
                  </a:srgbClr>
                </a:outerShdw>
              </a:effectLs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图片 5"/>
          <p:cNvPicPr>
            <a:picLocks noChangeAspect="1"/>
          </p:cNvPicPr>
          <p:nvPr/>
        </p:nvPicPr>
        <p:blipFill>
          <a:blip r:embed="rId2">
            <a:extLst>
              <a:ext uri="{28A0092B-C50C-407E-A947-70E740481C1C}">
                <a14:useLocalDpi xmlns="" xmlns:a14="http://schemas.microsoft.com/office/drawing/2010/main" val="0"/>
              </a:ext>
            </a:extLst>
          </a:blip>
          <a:srcRect/>
          <a:stretch>
            <a:fillRect/>
          </a:stretch>
        </p:blipFill>
        <p:spPr bwMode="auto">
          <a:xfrm>
            <a:off x="297815" y="1461770"/>
            <a:ext cx="8650605" cy="53968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标题 1"/>
          <p:cNvSpPr>
            <a:spLocks noGrp="1"/>
          </p:cNvSpPr>
          <p:nvPr>
            <p:ph type="title"/>
          </p:nvPr>
        </p:nvSpPr>
        <p:spPr>
          <a:xfrm>
            <a:off x="800100" y="565150"/>
            <a:ext cx="7543800" cy="719455"/>
          </a:xfrm>
        </p:spPr>
        <p:txBody>
          <a:bodyPr/>
          <a:lstStyle/>
          <a:p>
            <a:pPr eaLnBrk="1" fontAlgn="auto" hangingPunct="1">
              <a:spcAft>
                <a:spcPts val="0"/>
              </a:spcAft>
              <a:defRPr/>
            </a:pPr>
            <a:r>
              <a:rPr lang="zh-CN" altLang="en-US" sz="3600" dirty="0" smtClean="0">
                <a:solidFill>
                  <a:srgbClr val="FF0000"/>
                </a:solidFill>
              </a:rPr>
              <a:t>农药用量与</a:t>
            </a:r>
            <a:r>
              <a:rPr lang="zh-CN" altLang="en-US" sz="3600" dirty="0">
                <a:solidFill>
                  <a:srgbClr val="FF0000"/>
                </a:solidFill>
              </a:rPr>
              <a:t>美国的比较</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5528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3" name="图片 2"/>
          <p:cNvPicPr>
            <a:picLocks noChangeAspect="1"/>
          </p:cNvPicPr>
          <p:nvPr/>
        </p:nvPicPr>
        <p:blipFill>
          <a:blip r:embed="rId2"/>
          <a:stretch>
            <a:fillRect/>
          </a:stretch>
        </p:blipFill>
        <p:spPr>
          <a:xfrm>
            <a:off x="539750" y="1173480"/>
            <a:ext cx="8233410" cy="5684520"/>
          </a:xfrm>
          <a:prstGeom prst="rect">
            <a:avLst/>
          </a:prstGeom>
        </p:spPr>
      </p:pic>
      <p:pic>
        <p:nvPicPr>
          <p:cNvPr id="2" name="图片 1"/>
          <p:cNvPicPr>
            <a:picLocks noChangeAspect="1"/>
          </p:cNvPicPr>
          <p:nvPr/>
        </p:nvPicPr>
        <p:blipFill>
          <a:blip r:embed="rId3"/>
          <a:stretch>
            <a:fillRect/>
          </a:stretch>
        </p:blipFill>
        <p:spPr>
          <a:xfrm>
            <a:off x="683569" y="2204864"/>
            <a:ext cx="7992887" cy="4466787"/>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2" name="图片 1"/>
          <p:cNvPicPr>
            <a:picLocks noChangeAspect="1"/>
          </p:cNvPicPr>
          <p:nvPr/>
        </p:nvPicPr>
        <p:blipFill>
          <a:blip r:embed="rId2"/>
          <a:stretch>
            <a:fillRect/>
          </a:stretch>
        </p:blipFill>
        <p:spPr>
          <a:xfrm>
            <a:off x="525838" y="1256685"/>
            <a:ext cx="8092324" cy="5124643"/>
          </a:xfrm>
          <a:prstGeom prst="rect">
            <a:avLst/>
          </a:prstGeom>
        </p:spPr>
      </p:pic>
      <p:pic>
        <p:nvPicPr>
          <p:cNvPr id="3" name="图片 2"/>
          <p:cNvPicPr>
            <a:picLocks noChangeAspect="1"/>
          </p:cNvPicPr>
          <p:nvPr/>
        </p:nvPicPr>
        <p:blipFill>
          <a:blip r:embed="rId3"/>
          <a:stretch>
            <a:fillRect/>
          </a:stretch>
        </p:blipFill>
        <p:spPr>
          <a:xfrm>
            <a:off x="512146" y="1340768"/>
            <a:ext cx="8475415" cy="4748383"/>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3"/>
          <p:cNvSpPr>
            <a:spLocks noGrp="1"/>
          </p:cNvSpPr>
          <p:nvPr/>
        </p:nvSpPr>
        <p:spPr>
          <a:xfrm>
            <a:off x="683569" y="476672"/>
            <a:ext cx="7704856" cy="715645"/>
          </a:xfrm>
          <a:prstGeom prst="rect">
            <a:avLst/>
          </a:prstGeom>
          <a:noFill/>
          <a:ln w="9525">
            <a:noFill/>
          </a:ln>
        </p:spPr>
        <p:txBody>
          <a:bodyPr anchor="t"/>
          <a:lstStyle>
            <a:lvl1pPr algn="l" rtl="0" eaLnBrk="0" fontAlgn="base" hangingPunct="0">
              <a:spcBef>
                <a:spcPct val="0"/>
              </a:spcBef>
              <a:spcAft>
                <a:spcPct val="0"/>
              </a:spcAft>
              <a:defRPr sz="4200" kern="1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2pPr>
            <a:lvl3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3pPr>
            <a:lvl4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4pPr>
            <a:lvl5pPr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5pPr>
            <a:lvl6pPr marL="4572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6pPr>
            <a:lvl7pPr marL="9144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7pPr>
            <a:lvl8pPr marL="13716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8pPr>
            <a:lvl9pPr marL="1828800" algn="l" rtl="0" eaLnBrk="0" fontAlgn="base" hangingPunct="0">
              <a:spcBef>
                <a:spcPct val="0"/>
              </a:spcBef>
              <a:spcAft>
                <a:spcPct val="0"/>
              </a:spcAft>
              <a:defRPr sz="4200">
                <a:solidFill>
                  <a:schemeClr val="tx2"/>
                </a:solidFill>
                <a:latin typeface="Arial" panose="020B0604020202020204" pitchFamily="34" charset="0"/>
                <a:ea typeface="宋体" panose="02010600030101010101" pitchFamily="2" charset="-122"/>
              </a:defRPr>
            </a:lvl9pPr>
          </a:lstStyle>
          <a:p>
            <a:r>
              <a:rPr kumimoji="1" lang="zh-CN" altLang="en-US" sz="4000" b="1" noProof="0" dirty="0">
                <a:ln>
                  <a:noFill/>
                </a:ln>
                <a:effectLst>
                  <a:innerShdw blurRad="63500" dist="50800" dir="13500000">
                    <a:srgbClr val="000000">
                      <a:alpha val="50000"/>
                    </a:srgbClr>
                  </a:innerShdw>
                </a:effectLst>
                <a:uLnTx/>
                <a:uFillTx/>
                <a:latin typeface="黑体" panose="02010609060101010101" pitchFamily="49" charset="-122"/>
                <a:ea typeface="黑体" panose="02010609060101010101" pitchFamily="49" charset="-122"/>
                <a:cs typeface="+mn-cs"/>
              </a:rPr>
              <a:t>一、背景</a:t>
            </a:r>
            <a:endParaRPr lang="zh-CN" altLang="en-US" sz="4000" b="1" dirty="0"/>
          </a:p>
        </p:txBody>
      </p:sp>
      <p:pic>
        <p:nvPicPr>
          <p:cNvPr id="3" name="图片 2"/>
          <p:cNvPicPr>
            <a:picLocks noChangeAspect="1"/>
          </p:cNvPicPr>
          <p:nvPr/>
        </p:nvPicPr>
        <p:blipFill>
          <a:blip r:embed="rId2"/>
          <a:stretch>
            <a:fillRect/>
          </a:stretch>
        </p:blipFill>
        <p:spPr>
          <a:xfrm>
            <a:off x="611560" y="1231611"/>
            <a:ext cx="8164390" cy="5184576"/>
          </a:xfrm>
          <a:prstGeom prst="rect">
            <a:avLst/>
          </a:prstGeom>
        </p:spPr>
      </p:pic>
      <p:pic>
        <p:nvPicPr>
          <p:cNvPr id="2" name="图片 1"/>
          <p:cNvPicPr>
            <a:picLocks noChangeAspect="1"/>
          </p:cNvPicPr>
          <p:nvPr/>
        </p:nvPicPr>
        <p:blipFill>
          <a:blip r:embed="rId3"/>
          <a:stretch>
            <a:fillRect/>
          </a:stretch>
        </p:blipFill>
        <p:spPr>
          <a:xfrm>
            <a:off x="323528" y="1303088"/>
            <a:ext cx="8721012" cy="5003860"/>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a96b4e91-23aa-43de-a707-72997369b9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2201</Words>
  <Application>WPS 演示</Application>
  <PresentationFormat>全屏显示(4:3)</PresentationFormat>
  <Paragraphs>335</Paragraphs>
  <Slides>58</Slides>
  <Notes>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58</vt:i4>
      </vt:variant>
    </vt:vector>
  </HeadingPairs>
  <TitlesOfParts>
    <vt:vector size="60" baseType="lpstr">
      <vt:lpstr>Office 主题</vt:lpstr>
      <vt:lpstr>图表</vt:lpstr>
      <vt:lpstr>       化肥农药减量增效技术                助力农业高质量绿色发展</vt:lpstr>
      <vt:lpstr>幻灯片 2</vt:lpstr>
      <vt:lpstr>幻灯片 3</vt:lpstr>
      <vt:lpstr>幻灯片 4</vt:lpstr>
      <vt:lpstr>农药用量与中欧的比较</vt:lpstr>
      <vt:lpstr>农药用量与美国的比较</vt:lpstr>
      <vt:lpstr>幻灯片 7</vt:lpstr>
      <vt:lpstr>幻灯片 8</vt:lpstr>
      <vt:lpstr>幻灯片 9</vt:lpstr>
      <vt:lpstr>5.重庆化肥用量和粮食产量</vt:lpstr>
      <vt:lpstr>推进农药减量使用行动的背景</vt:lpstr>
      <vt:lpstr>对农药依赖度高</vt:lpstr>
      <vt:lpstr>幻灯片 13</vt:lpstr>
      <vt:lpstr>幻灯片 14</vt:lpstr>
      <vt:lpstr>幻灯片 15</vt:lpstr>
      <vt:lpstr>农药的毒性分级</vt:lpstr>
      <vt:lpstr>幻灯片 17</vt:lpstr>
      <vt:lpstr>幻灯片 18</vt:lpstr>
      <vt:lpstr>幻灯片 19</vt:lpstr>
      <vt:lpstr>幻灯片 20</vt:lpstr>
      <vt:lpstr>幻灯片 21</vt:lpstr>
      <vt:lpstr>幻灯片 22</vt:lpstr>
      <vt:lpstr>“农药零增长行动”方案出台</vt:lpstr>
      <vt:lpstr>目标任务</vt:lpstr>
      <vt:lpstr>目标任务（到2020年）</vt:lpstr>
      <vt:lpstr>幻灯片 26</vt:lpstr>
      <vt:lpstr>幻灯片 27</vt:lpstr>
      <vt:lpstr>2019年中国土壤学会</vt:lpstr>
      <vt:lpstr>幻灯片 29</vt:lpstr>
      <vt:lpstr>幻灯片 30</vt:lpstr>
      <vt:lpstr>幻灯片 31</vt:lpstr>
      <vt:lpstr>幻灯片 32</vt:lpstr>
      <vt:lpstr>化肥减量增效技术路径</vt:lpstr>
      <vt:lpstr>农药减量增效技术路径</vt:lpstr>
      <vt:lpstr>幻灯片 35</vt:lpstr>
      <vt:lpstr>大力推进绿色防控减量</vt:lpstr>
      <vt:lpstr>绿色防控主要技术</vt:lpstr>
      <vt:lpstr>绿色防控覆盖率</vt:lpstr>
      <vt:lpstr>统防统治覆盖率</vt:lpstr>
      <vt:lpstr>幻灯片 40</vt:lpstr>
      <vt:lpstr>科学合理使用农药</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化肥农药减量增效技术案例</vt:lpstr>
      <vt:lpstr>幻灯片 55</vt:lpstr>
      <vt:lpstr>幻灯片 56</vt:lpstr>
      <vt:lpstr>幻灯片 57</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wangshuai</dc:creator>
  <cp:lastModifiedBy>Windows 用户</cp:lastModifiedBy>
  <cp:revision>130</cp:revision>
  <dcterms:created xsi:type="dcterms:W3CDTF">2019-10-23T00:47:00Z</dcterms:created>
  <dcterms:modified xsi:type="dcterms:W3CDTF">2020-11-17T16:16:51Z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