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7" r:id="rId3"/>
    <p:sldId id="258" r:id="rId4"/>
    <p:sldId id="259" r:id="rId5"/>
    <p:sldId id="309" r:id="rId6"/>
    <p:sldId id="260" r:id="rId7"/>
    <p:sldId id="261" r:id="rId8"/>
    <p:sldId id="262" r:id="rId9"/>
    <p:sldId id="263" r:id="rId10"/>
    <p:sldId id="265" r:id="rId11"/>
    <p:sldId id="28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2" r:id="rId20"/>
    <p:sldId id="287" r:id="rId21"/>
    <p:sldId id="288" r:id="rId22"/>
    <p:sldId id="310" r:id="rId23"/>
    <p:sldId id="274" r:id="rId24"/>
    <p:sldId id="290" r:id="rId25"/>
    <p:sldId id="297" r:id="rId26"/>
    <p:sldId id="291" r:id="rId27"/>
    <p:sldId id="292" r:id="rId28"/>
    <p:sldId id="296" r:id="rId29"/>
    <p:sldId id="298" r:id="rId30"/>
    <p:sldId id="300" r:id="rId31"/>
    <p:sldId id="303" r:id="rId32"/>
    <p:sldId id="304" r:id="rId33"/>
    <p:sldId id="305" r:id="rId34"/>
    <p:sldId id="306" r:id="rId35"/>
    <p:sldId id="307" r:id="rId36"/>
    <p:sldId id="308" r:id="rId37"/>
    <p:sldId id="275" r:id="rId38"/>
    <p:sldId id="280" r:id="rId39"/>
    <p:sldId id="294" r:id="rId40"/>
    <p:sldId id="281" r:id="rId41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848"/>
    <a:srgbClr val="8E0000"/>
    <a:srgbClr val="060D90"/>
    <a:srgbClr val="1A24F6"/>
    <a:srgbClr val="0811C4"/>
    <a:srgbClr val="0B1BB5"/>
    <a:srgbClr val="140CA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90" autoAdjust="0"/>
    <p:restoredTop sz="94830" autoAdjust="0"/>
  </p:normalViewPr>
  <p:slideViewPr>
    <p:cSldViewPr>
      <p:cViewPr>
        <p:scale>
          <a:sx n="71" d="100"/>
          <a:sy n="71" d="100"/>
        </p:scale>
        <p:origin x="-2006" y="-70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3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E05A94-AB79-4853-BD90-2EE640783BE9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0D5FDDAF-B66A-41C7-91BE-5FF29AA58F20}">
      <dgm:prSet/>
      <dgm:spPr/>
      <dgm:t>
        <a:bodyPr/>
        <a:lstStyle/>
        <a:p>
          <a:pPr rtl="0"/>
          <a:r>
            <a:rPr lang="zh-CN" altLang="en-US" dirty="0" smtClean="0"/>
            <a:t>稀缺心态</a:t>
          </a:r>
          <a:endParaRPr lang="zh-CN" dirty="0"/>
        </a:p>
      </dgm:t>
    </dgm:pt>
    <dgm:pt modelId="{AA8115D9-6225-4B03-AC3B-59B9E515F2BA}" type="parTrans" cxnId="{37FFE644-AE7A-4CF9-BF3F-876F3D6FEE2C}">
      <dgm:prSet/>
      <dgm:spPr/>
      <dgm:t>
        <a:bodyPr/>
        <a:lstStyle/>
        <a:p>
          <a:endParaRPr lang="zh-CN" altLang="en-US"/>
        </a:p>
      </dgm:t>
    </dgm:pt>
    <dgm:pt modelId="{D71CFDF0-19B0-438F-842D-CA0DF2BE661E}" type="sibTrans" cxnId="{37FFE644-AE7A-4CF9-BF3F-876F3D6FEE2C}">
      <dgm:prSet/>
      <dgm:spPr/>
      <dgm:t>
        <a:bodyPr/>
        <a:lstStyle/>
        <a:p>
          <a:endParaRPr lang="zh-CN" altLang="en-US"/>
        </a:p>
      </dgm:t>
    </dgm:pt>
    <dgm:pt modelId="{8F36BCD9-5BE8-4D32-BD22-D612DB11CC28}">
      <dgm:prSet/>
      <dgm:spPr/>
      <dgm:t>
        <a:bodyPr/>
        <a:lstStyle/>
        <a:p>
          <a:pPr rtl="0"/>
          <a:r>
            <a:rPr lang="zh-CN" dirty="0" smtClean="0"/>
            <a:t>“相对剥夺感”心理</a:t>
          </a:r>
          <a:endParaRPr lang="zh-CN" dirty="0"/>
        </a:p>
      </dgm:t>
    </dgm:pt>
    <dgm:pt modelId="{B424CC02-1155-4BF9-992E-6CE34C130BFE}" type="parTrans" cxnId="{7BB8DAD8-87E1-4961-90B4-D4DE248D469E}">
      <dgm:prSet/>
      <dgm:spPr/>
      <dgm:t>
        <a:bodyPr/>
        <a:lstStyle/>
        <a:p>
          <a:endParaRPr lang="zh-CN" altLang="en-US"/>
        </a:p>
      </dgm:t>
    </dgm:pt>
    <dgm:pt modelId="{AA488D72-3353-427D-AAE5-9A907FDB9885}" type="sibTrans" cxnId="{7BB8DAD8-87E1-4961-90B4-D4DE248D469E}">
      <dgm:prSet/>
      <dgm:spPr/>
      <dgm:t>
        <a:bodyPr/>
        <a:lstStyle/>
        <a:p>
          <a:endParaRPr lang="zh-CN" altLang="en-US"/>
        </a:p>
      </dgm:t>
    </dgm:pt>
    <dgm:pt modelId="{C34C352F-82F6-4B13-9F17-957DF4B52A33}">
      <dgm:prSet/>
      <dgm:spPr/>
      <dgm:t>
        <a:bodyPr/>
        <a:lstStyle/>
        <a:p>
          <a:pPr rtl="0"/>
          <a:r>
            <a:rPr lang="zh-CN" altLang="en-US" dirty="0" smtClean="0"/>
            <a:t>“等靠要”</a:t>
          </a:r>
          <a:r>
            <a:rPr lang="zh-CN" dirty="0" smtClean="0"/>
            <a:t>心理</a:t>
          </a:r>
          <a:endParaRPr lang="zh-CN" dirty="0"/>
        </a:p>
      </dgm:t>
    </dgm:pt>
    <dgm:pt modelId="{0BDE3776-B685-4618-B517-4FD5245AB7E3}" type="parTrans" cxnId="{6A53AFF5-08BA-454E-BB56-744C9112B5CE}">
      <dgm:prSet/>
      <dgm:spPr/>
      <dgm:t>
        <a:bodyPr/>
        <a:lstStyle/>
        <a:p>
          <a:endParaRPr lang="zh-CN" altLang="en-US"/>
        </a:p>
      </dgm:t>
    </dgm:pt>
    <dgm:pt modelId="{673D62E0-C393-466A-98E8-EB8D4062083E}" type="sibTrans" cxnId="{6A53AFF5-08BA-454E-BB56-744C9112B5CE}">
      <dgm:prSet/>
      <dgm:spPr/>
      <dgm:t>
        <a:bodyPr/>
        <a:lstStyle/>
        <a:p>
          <a:endParaRPr lang="zh-CN" altLang="en-US"/>
        </a:p>
      </dgm:t>
    </dgm:pt>
    <dgm:pt modelId="{F821EB7B-3B38-4EA8-9CA0-DA98613CAE11}">
      <dgm:prSet/>
      <dgm:spPr/>
      <dgm:t>
        <a:bodyPr/>
        <a:lstStyle/>
        <a:p>
          <a:pPr rtl="0"/>
          <a:r>
            <a:rPr lang="zh-CN" dirty="0" smtClean="0"/>
            <a:t>自卑</a:t>
          </a:r>
          <a:r>
            <a:rPr lang="zh-CN" altLang="en-US" dirty="0" smtClean="0"/>
            <a:t>无助</a:t>
          </a:r>
          <a:endParaRPr lang="en-US" altLang="zh-CN" dirty="0" smtClean="0"/>
        </a:p>
        <a:p>
          <a:pPr rtl="0"/>
          <a:r>
            <a:rPr lang="zh-CN" dirty="0" smtClean="0"/>
            <a:t>心理</a:t>
          </a:r>
          <a:endParaRPr lang="zh-CN" dirty="0"/>
        </a:p>
      </dgm:t>
    </dgm:pt>
    <dgm:pt modelId="{2D22D803-A71D-4A1A-9A66-C52A4BB4BD9A}" type="parTrans" cxnId="{8E2337B7-5194-472F-9727-B90DE7127501}">
      <dgm:prSet/>
      <dgm:spPr/>
      <dgm:t>
        <a:bodyPr/>
        <a:lstStyle/>
        <a:p>
          <a:endParaRPr lang="zh-CN" altLang="en-US"/>
        </a:p>
      </dgm:t>
    </dgm:pt>
    <dgm:pt modelId="{24D23132-F07F-4640-A929-05ECD302FD49}" type="sibTrans" cxnId="{8E2337B7-5194-472F-9727-B90DE7127501}">
      <dgm:prSet/>
      <dgm:spPr/>
      <dgm:t>
        <a:bodyPr/>
        <a:lstStyle/>
        <a:p>
          <a:endParaRPr lang="zh-CN" altLang="en-US"/>
        </a:p>
      </dgm:t>
    </dgm:pt>
    <dgm:pt modelId="{497C8E8A-7D2F-4F74-8E82-7DC0DE423A89}">
      <dgm:prSet/>
      <dgm:spPr/>
      <dgm:t>
        <a:bodyPr/>
        <a:lstStyle/>
        <a:p>
          <a:pPr rtl="0"/>
          <a:r>
            <a:rPr lang="zh-CN" dirty="0" smtClean="0"/>
            <a:t>封闭性心理</a:t>
          </a:r>
          <a:endParaRPr lang="zh-CN" dirty="0"/>
        </a:p>
      </dgm:t>
    </dgm:pt>
    <dgm:pt modelId="{5ECEA224-73A0-4B66-8356-1419E6990090}" type="parTrans" cxnId="{B437F673-B898-485B-A5CF-5CC67FC75153}">
      <dgm:prSet/>
      <dgm:spPr/>
      <dgm:t>
        <a:bodyPr/>
        <a:lstStyle/>
        <a:p>
          <a:endParaRPr lang="zh-CN" altLang="en-US"/>
        </a:p>
      </dgm:t>
    </dgm:pt>
    <dgm:pt modelId="{AEE48B40-15CE-41F2-8933-E09335208A29}" type="sibTrans" cxnId="{B437F673-B898-485B-A5CF-5CC67FC75153}">
      <dgm:prSet/>
      <dgm:spPr/>
      <dgm:t>
        <a:bodyPr/>
        <a:lstStyle/>
        <a:p>
          <a:endParaRPr lang="zh-CN" altLang="en-US"/>
        </a:p>
      </dgm:t>
    </dgm:pt>
    <dgm:pt modelId="{40589805-ABC4-4D56-9B3F-189D3985C6BB}">
      <dgm:prSet/>
      <dgm:spPr/>
      <dgm:t>
        <a:bodyPr/>
        <a:lstStyle/>
        <a:p>
          <a:pPr rtl="0"/>
          <a:r>
            <a:rPr lang="zh-CN" altLang="en-US" dirty="0" smtClean="0"/>
            <a:t>即刻满足</a:t>
          </a:r>
          <a:endParaRPr lang="en-US" altLang="zh-CN" dirty="0" smtClean="0"/>
        </a:p>
        <a:p>
          <a:pPr rtl="0"/>
          <a:r>
            <a:rPr lang="zh-CN" altLang="en-US" dirty="0" smtClean="0"/>
            <a:t>心理</a:t>
          </a:r>
          <a:endParaRPr lang="zh-CN" dirty="0"/>
        </a:p>
      </dgm:t>
    </dgm:pt>
    <dgm:pt modelId="{492AB9FC-042B-4A8D-ABB4-E9E7668FE858}" type="parTrans" cxnId="{39FDDF5A-223F-4CA5-89EF-3D5E3196048E}">
      <dgm:prSet/>
      <dgm:spPr/>
      <dgm:t>
        <a:bodyPr/>
        <a:lstStyle/>
        <a:p>
          <a:endParaRPr lang="zh-CN" altLang="en-US"/>
        </a:p>
      </dgm:t>
    </dgm:pt>
    <dgm:pt modelId="{0A071BDE-919F-4E1C-8E00-AFDBFADD56B8}" type="sibTrans" cxnId="{39FDDF5A-223F-4CA5-89EF-3D5E3196048E}">
      <dgm:prSet/>
      <dgm:spPr/>
      <dgm:t>
        <a:bodyPr/>
        <a:lstStyle/>
        <a:p>
          <a:endParaRPr lang="zh-CN" altLang="en-US"/>
        </a:p>
      </dgm:t>
    </dgm:pt>
    <dgm:pt modelId="{51047539-FEC2-4A95-86CB-D7A1B97DACE7}">
      <dgm:prSet/>
      <dgm:spPr/>
      <dgm:t>
        <a:bodyPr/>
        <a:lstStyle/>
        <a:p>
          <a:pPr rtl="0"/>
          <a:r>
            <a:rPr lang="zh-CN" altLang="en-US" dirty="0" smtClean="0"/>
            <a:t>规避风险</a:t>
          </a:r>
          <a:endParaRPr lang="en-US" altLang="zh-CN" dirty="0" smtClean="0"/>
        </a:p>
        <a:p>
          <a:pPr rtl="0"/>
          <a:r>
            <a:rPr lang="zh-CN" altLang="en-US" dirty="0" smtClean="0"/>
            <a:t>心理</a:t>
          </a:r>
          <a:endParaRPr lang="zh-CN" dirty="0"/>
        </a:p>
      </dgm:t>
    </dgm:pt>
    <dgm:pt modelId="{F1881FD1-4081-4182-B988-4468F0F48DF6}" type="parTrans" cxnId="{D018D81E-1634-4869-91BF-976EF8F91309}">
      <dgm:prSet/>
      <dgm:spPr/>
      <dgm:t>
        <a:bodyPr/>
        <a:lstStyle/>
        <a:p>
          <a:endParaRPr lang="zh-CN" altLang="en-US"/>
        </a:p>
      </dgm:t>
    </dgm:pt>
    <dgm:pt modelId="{C0805B8D-32E3-4565-9B67-8EAAB0772AA4}" type="sibTrans" cxnId="{D018D81E-1634-4869-91BF-976EF8F91309}">
      <dgm:prSet/>
      <dgm:spPr/>
      <dgm:t>
        <a:bodyPr/>
        <a:lstStyle/>
        <a:p>
          <a:endParaRPr lang="zh-CN" altLang="en-US"/>
        </a:p>
      </dgm:t>
    </dgm:pt>
    <dgm:pt modelId="{2B1CAAB4-12CE-446F-989F-194110A98870}" type="pres">
      <dgm:prSet presAssocID="{D5E05A94-AB79-4853-BD90-2EE640783BE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4727ABF-4510-46E6-AFF2-3E474F7E1C0F}" type="pres">
      <dgm:prSet presAssocID="{8F36BCD9-5BE8-4D32-BD22-D612DB11CC28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87CCCF8-642F-4A5A-BF50-0338905DCB11}" type="pres">
      <dgm:prSet presAssocID="{AA488D72-3353-427D-AAE5-9A907FDB9885}" presName="sibTrans" presStyleCnt="0"/>
      <dgm:spPr/>
      <dgm:t>
        <a:bodyPr/>
        <a:lstStyle/>
        <a:p>
          <a:endParaRPr lang="zh-CN" altLang="en-US"/>
        </a:p>
      </dgm:t>
    </dgm:pt>
    <dgm:pt modelId="{061C7821-6C83-445C-98CC-FFD4D7403B54}" type="pres">
      <dgm:prSet presAssocID="{C34C352F-82F6-4B13-9F17-957DF4B52A33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28B37DF-D924-4FC7-8854-D2B4944C2C17}" type="pres">
      <dgm:prSet presAssocID="{673D62E0-C393-466A-98E8-EB8D4062083E}" presName="sibTrans" presStyleCnt="0"/>
      <dgm:spPr/>
      <dgm:t>
        <a:bodyPr/>
        <a:lstStyle/>
        <a:p>
          <a:endParaRPr lang="zh-CN" altLang="en-US"/>
        </a:p>
      </dgm:t>
    </dgm:pt>
    <dgm:pt modelId="{8F195338-0FBA-4FF0-A600-13245F4D32BA}" type="pres">
      <dgm:prSet presAssocID="{F821EB7B-3B38-4EA8-9CA0-DA98613CAE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060F11F-B138-4FF2-A1D6-7307664C12FF}" type="pres">
      <dgm:prSet presAssocID="{24D23132-F07F-4640-A929-05ECD302FD49}" presName="sibTrans" presStyleCnt="0"/>
      <dgm:spPr/>
      <dgm:t>
        <a:bodyPr/>
        <a:lstStyle/>
        <a:p>
          <a:endParaRPr lang="zh-CN" altLang="en-US"/>
        </a:p>
      </dgm:t>
    </dgm:pt>
    <dgm:pt modelId="{45F6D4F8-7354-414F-A049-F57A1B33BB58}" type="pres">
      <dgm:prSet presAssocID="{497C8E8A-7D2F-4F74-8E82-7DC0DE423A89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94D73E7-8A64-47CA-A972-FF31B33054DD}" type="pres">
      <dgm:prSet presAssocID="{AEE48B40-15CE-41F2-8933-E09335208A29}" presName="sibTrans" presStyleCnt="0"/>
      <dgm:spPr/>
      <dgm:t>
        <a:bodyPr/>
        <a:lstStyle/>
        <a:p>
          <a:endParaRPr lang="zh-CN" altLang="en-US"/>
        </a:p>
      </dgm:t>
    </dgm:pt>
    <dgm:pt modelId="{E6C131E4-371D-428B-9290-4F7E3D19F02F}" type="pres">
      <dgm:prSet presAssocID="{0D5FDDAF-B66A-41C7-91BE-5FF29AA58F20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A8F2549-07F3-4B70-ADD2-1A7F2F25C8E5}" type="pres">
      <dgm:prSet presAssocID="{D71CFDF0-19B0-438F-842D-CA0DF2BE661E}" presName="sibTrans" presStyleCnt="0"/>
      <dgm:spPr/>
      <dgm:t>
        <a:bodyPr/>
        <a:lstStyle/>
        <a:p>
          <a:endParaRPr lang="zh-CN" altLang="en-US"/>
        </a:p>
      </dgm:t>
    </dgm:pt>
    <dgm:pt modelId="{DCCAE060-FD1F-43C8-8385-68F0D4B87EE3}" type="pres">
      <dgm:prSet presAssocID="{40589805-ABC4-4D56-9B3F-189D3985C6BB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DD613FF-8381-4A42-B6CD-3B3C2B833B62}" type="pres">
      <dgm:prSet presAssocID="{0A071BDE-919F-4E1C-8E00-AFDBFADD56B8}" presName="sibTrans" presStyleCnt="0"/>
      <dgm:spPr/>
      <dgm:t>
        <a:bodyPr/>
        <a:lstStyle/>
        <a:p>
          <a:endParaRPr lang="zh-CN" altLang="en-US"/>
        </a:p>
      </dgm:t>
    </dgm:pt>
    <dgm:pt modelId="{AFD8ED49-A910-4989-8C73-462CEABCBE5D}" type="pres">
      <dgm:prSet presAssocID="{51047539-FEC2-4A95-86CB-D7A1B97DACE7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C410B1F-D2A4-48CA-B41C-00FF2D20A072}" type="presOf" srcId="{C34C352F-82F6-4B13-9F17-957DF4B52A33}" destId="{061C7821-6C83-445C-98CC-FFD4D7403B54}" srcOrd="0" destOrd="0" presId="urn:microsoft.com/office/officeart/2005/8/layout/default"/>
    <dgm:cxn modelId="{7BB8DAD8-87E1-4961-90B4-D4DE248D469E}" srcId="{D5E05A94-AB79-4853-BD90-2EE640783BE9}" destId="{8F36BCD9-5BE8-4D32-BD22-D612DB11CC28}" srcOrd="0" destOrd="0" parTransId="{B424CC02-1155-4BF9-992E-6CE34C130BFE}" sibTransId="{AA488D72-3353-427D-AAE5-9A907FDB9885}"/>
    <dgm:cxn modelId="{F8E8014A-525C-45E5-82F0-863A951B14F1}" type="presOf" srcId="{D5E05A94-AB79-4853-BD90-2EE640783BE9}" destId="{2B1CAAB4-12CE-446F-989F-194110A98870}" srcOrd="0" destOrd="0" presId="urn:microsoft.com/office/officeart/2005/8/layout/default"/>
    <dgm:cxn modelId="{FEA0497D-3D1D-4681-8734-F7E41C8FF464}" type="presOf" srcId="{51047539-FEC2-4A95-86CB-D7A1B97DACE7}" destId="{AFD8ED49-A910-4989-8C73-462CEABCBE5D}" srcOrd="0" destOrd="0" presId="urn:microsoft.com/office/officeart/2005/8/layout/default"/>
    <dgm:cxn modelId="{D018D81E-1634-4869-91BF-976EF8F91309}" srcId="{D5E05A94-AB79-4853-BD90-2EE640783BE9}" destId="{51047539-FEC2-4A95-86CB-D7A1B97DACE7}" srcOrd="6" destOrd="0" parTransId="{F1881FD1-4081-4182-B988-4468F0F48DF6}" sibTransId="{C0805B8D-32E3-4565-9B67-8EAAB0772AA4}"/>
    <dgm:cxn modelId="{37FFE644-AE7A-4CF9-BF3F-876F3D6FEE2C}" srcId="{D5E05A94-AB79-4853-BD90-2EE640783BE9}" destId="{0D5FDDAF-B66A-41C7-91BE-5FF29AA58F20}" srcOrd="4" destOrd="0" parTransId="{AA8115D9-6225-4B03-AC3B-59B9E515F2BA}" sibTransId="{D71CFDF0-19B0-438F-842D-CA0DF2BE661E}"/>
    <dgm:cxn modelId="{3B1507F9-7E44-472D-A5E3-5BC1692996E0}" type="presOf" srcId="{8F36BCD9-5BE8-4D32-BD22-D612DB11CC28}" destId="{14727ABF-4510-46E6-AFF2-3E474F7E1C0F}" srcOrd="0" destOrd="0" presId="urn:microsoft.com/office/officeart/2005/8/layout/default"/>
    <dgm:cxn modelId="{8E2337B7-5194-472F-9727-B90DE7127501}" srcId="{D5E05A94-AB79-4853-BD90-2EE640783BE9}" destId="{F821EB7B-3B38-4EA8-9CA0-DA98613CAE11}" srcOrd="2" destOrd="0" parTransId="{2D22D803-A71D-4A1A-9A66-C52A4BB4BD9A}" sibTransId="{24D23132-F07F-4640-A929-05ECD302FD49}"/>
    <dgm:cxn modelId="{6A53AFF5-08BA-454E-BB56-744C9112B5CE}" srcId="{D5E05A94-AB79-4853-BD90-2EE640783BE9}" destId="{C34C352F-82F6-4B13-9F17-957DF4B52A33}" srcOrd="1" destOrd="0" parTransId="{0BDE3776-B685-4618-B517-4FD5245AB7E3}" sibTransId="{673D62E0-C393-466A-98E8-EB8D4062083E}"/>
    <dgm:cxn modelId="{E3F09FA7-E93C-4329-9AAC-C1A7184F729E}" type="presOf" srcId="{0D5FDDAF-B66A-41C7-91BE-5FF29AA58F20}" destId="{E6C131E4-371D-428B-9290-4F7E3D19F02F}" srcOrd="0" destOrd="0" presId="urn:microsoft.com/office/officeart/2005/8/layout/default"/>
    <dgm:cxn modelId="{39FDDF5A-223F-4CA5-89EF-3D5E3196048E}" srcId="{D5E05A94-AB79-4853-BD90-2EE640783BE9}" destId="{40589805-ABC4-4D56-9B3F-189D3985C6BB}" srcOrd="5" destOrd="0" parTransId="{492AB9FC-042B-4A8D-ABB4-E9E7668FE858}" sibTransId="{0A071BDE-919F-4E1C-8E00-AFDBFADD56B8}"/>
    <dgm:cxn modelId="{FF52FE3A-963D-4A73-9777-052113367BFD}" type="presOf" srcId="{F821EB7B-3B38-4EA8-9CA0-DA98613CAE11}" destId="{8F195338-0FBA-4FF0-A600-13245F4D32BA}" srcOrd="0" destOrd="0" presId="urn:microsoft.com/office/officeart/2005/8/layout/default"/>
    <dgm:cxn modelId="{646A4779-6FB0-4049-918F-AFC103F192E8}" type="presOf" srcId="{40589805-ABC4-4D56-9B3F-189D3985C6BB}" destId="{DCCAE060-FD1F-43C8-8385-68F0D4B87EE3}" srcOrd="0" destOrd="0" presId="urn:microsoft.com/office/officeart/2005/8/layout/default"/>
    <dgm:cxn modelId="{B437F673-B898-485B-A5CF-5CC67FC75153}" srcId="{D5E05A94-AB79-4853-BD90-2EE640783BE9}" destId="{497C8E8A-7D2F-4F74-8E82-7DC0DE423A89}" srcOrd="3" destOrd="0" parTransId="{5ECEA224-73A0-4B66-8356-1419E6990090}" sibTransId="{AEE48B40-15CE-41F2-8933-E09335208A29}"/>
    <dgm:cxn modelId="{01596413-8EC6-4DBA-BAF6-C97F3313A4D1}" type="presOf" srcId="{497C8E8A-7D2F-4F74-8E82-7DC0DE423A89}" destId="{45F6D4F8-7354-414F-A049-F57A1B33BB58}" srcOrd="0" destOrd="0" presId="urn:microsoft.com/office/officeart/2005/8/layout/default"/>
    <dgm:cxn modelId="{CB363296-52D8-4698-8D15-EAEB53E508E1}" type="presParOf" srcId="{2B1CAAB4-12CE-446F-989F-194110A98870}" destId="{14727ABF-4510-46E6-AFF2-3E474F7E1C0F}" srcOrd="0" destOrd="0" presId="urn:microsoft.com/office/officeart/2005/8/layout/default"/>
    <dgm:cxn modelId="{A448EFD0-85C1-4425-92ED-8191AA3A35AC}" type="presParOf" srcId="{2B1CAAB4-12CE-446F-989F-194110A98870}" destId="{387CCCF8-642F-4A5A-BF50-0338905DCB11}" srcOrd="1" destOrd="0" presId="urn:microsoft.com/office/officeart/2005/8/layout/default"/>
    <dgm:cxn modelId="{533E3E0A-C5DE-4B0C-933B-1F0401A4EE14}" type="presParOf" srcId="{2B1CAAB4-12CE-446F-989F-194110A98870}" destId="{061C7821-6C83-445C-98CC-FFD4D7403B54}" srcOrd="2" destOrd="0" presId="urn:microsoft.com/office/officeart/2005/8/layout/default"/>
    <dgm:cxn modelId="{EA51C0C3-100E-4C45-AA36-37B94C9E3409}" type="presParOf" srcId="{2B1CAAB4-12CE-446F-989F-194110A98870}" destId="{128B37DF-D924-4FC7-8854-D2B4944C2C17}" srcOrd="3" destOrd="0" presId="urn:microsoft.com/office/officeart/2005/8/layout/default"/>
    <dgm:cxn modelId="{0EFC094A-799A-42FE-944B-3DF7E14A5AC7}" type="presParOf" srcId="{2B1CAAB4-12CE-446F-989F-194110A98870}" destId="{8F195338-0FBA-4FF0-A600-13245F4D32BA}" srcOrd="4" destOrd="0" presId="urn:microsoft.com/office/officeart/2005/8/layout/default"/>
    <dgm:cxn modelId="{11DC16F7-182C-4C37-9C92-52D86E8F988B}" type="presParOf" srcId="{2B1CAAB4-12CE-446F-989F-194110A98870}" destId="{7060F11F-B138-4FF2-A1D6-7307664C12FF}" srcOrd="5" destOrd="0" presId="urn:microsoft.com/office/officeart/2005/8/layout/default"/>
    <dgm:cxn modelId="{A2B366E3-5489-495E-8E51-EFC9C8ACC28A}" type="presParOf" srcId="{2B1CAAB4-12CE-446F-989F-194110A98870}" destId="{45F6D4F8-7354-414F-A049-F57A1B33BB58}" srcOrd="6" destOrd="0" presId="urn:microsoft.com/office/officeart/2005/8/layout/default"/>
    <dgm:cxn modelId="{DDAD9EEB-0DD4-4A3F-BB77-FEEBD2DEAA1A}" type="presParOf" srcId="{2B1CAAB4-12CE-446F-989F-194110A98870}" destId="{294D73E7-8A64-47CA-A972-FF31B33054DD}" srcOrd="7" destOrd="0" presId="urn:microsoft.com/office/officeart/2005/8/layout/default"/>
    <dgm:cxn modelId="{8C2F38ED-C9A7-496F-99B7-EC29BBEF896E}" type="presParOf" srcId="{2B1CAAB4-12CE-446F-989F-194110A98870}" destId="{E6C131E4-371D-428B-9290-4F7E3D19F02F}" srcOrd="8" destOrd="0" presId="urn:microsoft.com/office/officeart/2005/8/layout/default"/>
    <dgm:cxn modelId="{5912C0B8-D409-4131-90DF-7963476C83A8}" type="presParOf" srcId="{2B1CAAB4-12CE-446F-989F-194110A98870}" destId="{FA8F2549-07F3-4B70-ADD2-1A7F2F25C8E5}" srcOrd="9" destOrd="0" presId="urn:microsoft.com/office/officeart/2005/8/layout/default"/>
    <dgm:cxn modelId="{AC25C4EA-9002-44B5-B171-CB69120AF799}" type="presParOf" srcId="{2B1CAAB4-12CE-446F-989F-194110A98870}" destId="{DCCAE060-FD1F-43C8-8385-68F0D4B87EE3}" srcOrd="10" destOrd="0" presId="urn:microsoft.com/office/officeart/2005/8/layout/default"/>
    <dgm:cxn modelId="{84163F37-610F-4FA1-8026-6B86760E6CD1}" type="presParOf" srcId="{2B1CAAB4-12CE-446F-989F-194110A98870}" destId="{7DD613FF-8381-4A42-B6CD-3B3C2B833B62}" srcOrd="11" destOrd="0" presId="urn:microsoft.com/office/officeart/2005/8/layout/default"/>
    <dgm:cxn modelId="{BC8008F7-3C02-4555-84EF-9F5F288D6D3D}" type="presParOf" srcId="{2B1CAAB4-12CE-446F-989F-194110A98870}" destId="{AFD8ED49-A910-4989-8C73-462CEABCBE5D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5E6FD7-6E4E-485F-B64D-C7E5C68979F9}" type="doc">
      <dgm:prSet loTypeId="urn:microsoft.com/office/officeart/2005/8/layout/hList7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B066E445-F8E4-4E21-9370-5111DB565AA1}">
      <dgm:prSet phldrT="[文本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3200" dirty="0" smtClean="0"/>
            <a:t>新邵</a:t>
          </a:r>
          <a:endParaRPr lang="en-US" altLang="zh-CN" sz="32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3200" dirty="0" smtClean="0"/>
            <a:t>贺贫</a:t>
          </a:r>
          <a:endParaRPr lang="zh-CN" altLang="en-US" sz="2300" dirty="0"/>
        </a:p>
      </dgm:t>
    </dgm:pt>
    <dgm:pt modelId="{DC195386-DEB7-407C-A61D-8DBC19618CCF}" type="parTrans" cxnId="{ACD6693E-0562-4450-B51F-0183B23BD56E}">
      <dgm:prSet/>
      <dgm:spPr/>
      <dgm:t>
        <a:bodyPr/>
        <a:lstStyle/>
        <a:p>
          <a:endParaRPr lang="zh-CN" altLang="en-US"/>
        </a:p>
      </dgm:t>
    </dgm:pt>
    <dgm:pt modelId="{A2885253-62C0-4F0F-B767-0A0BB3392317}" type="sibTrans" cxnId="{ACD6693E-0562-4450-B51F-0183B23BD56E}">
      <dgm:prSet/>
      <dgm:spPr/>
      <dgm:t>
        <a:bodyPr/>
        <a:lstStyle/>
        <a:p>
          <a:endParaRPr lang="zh-CN" altLang="en-US"/>
        </a:p>
      </dgm:t>
    </dgm:pt>
    <dgm:pt modelId="{76DE72A1-BBC4-450F-9088-324AFB833265}">
      <dgm:prSet phldrT="[文本]" custT="1"/>
      <dgm:spPr/>
      <dgm:t>
        <a:bodyPr/>
        <a:lstStyle/>
        <a:p>
          <a:pPr algn="ctr">
            <a:spcAft>
              <a:spcPts val="0"/>
            </a:spcAft>
          </a:pPr>
          <a:r>
            <a:rPr lang="zh-CN" altLang="en-US" sz="3200" dirty="0" smtClean="0"/>
            <a:t>争戴</a:t>
          </a:r>
          <a:endParaRPr lang="en-US" altLang="zh-CN" sz="3200" dirty="0" smtClean="0"/>
        </a:p>
        <a:p>
          <a:pPr algn="ctr">
            <a:spcAft>
              <a:spcPts val="0"/>
            </a:spcAft>
          </a:pPr>
          <a:r>
            <a:rPr lang="zh-CN" altLang="en-US" sz="3200" dirty="0" smtClean="0"/>
            <a:t>贫困帽</a:t>
          </a:r>
          <a:endParaRPr lang="zh-CN" altLang="en-US" sz="2300" dirty="0"/>
        </a:p>
      </dgm:t>
    </dgm:pt>
    <dgm:pt modelId="{A8BB0FD1-2397-4FDF-A27D-F1D99D3AE91A}" type="parTrans" cxnId="{25FA5A88-9487-4230-93CE-6478046A302B}">
      <dgm:prSet/>
      <dgm:spPr/>
      <dgm:t>
        <a:bodyPr/>
        <a:lstStyle/>
        <a:p>
          <a:endParaRPr lang="zh-CN" altLang="en-US"/>
        </a:p>
      </dgm:t>
    </dgm:pt>
    <dgm:pt modelId="{A372691B-B7C8-44D1-A3EB-91DE9D2526B2}" type="sibTrans" cxnId="{25FA5A88-9487-4230-93CE-6478046A302B}">
      <dgm:prSet/>
      <dgm:spPr/>
      <dgm:t>
        <a:bodyPr/>
        <a:lstStyle/>
        <a:p>
          <a:endParaRPr lang="zh-CN" altLang="en-US"/>
        </a:p>
      </dgm:t>
    </dgm:pt>
    <dgm:pt modelId="{D8BE52D2-F4A1-472C-9EEE-86C1F6579991}">
      <dgm:prSet phldrT="[文本]" custT="1"/>
      <dgm:spPr/>
      <dgm:t>
        <a:bodyPr/>
        <a:lstStyle/>
        <a:p>
          <a:pPr algn="ctr"/>
          <a:r>
            <a:rPr lang="zh-CN" altLang="en-US" sz="3200" dirty="0" smtClean="0"/>
            <a:t>百强县顶着贫困帽</a:t>
          </a:r>
          <a:endParaRPr lang="zh-CN" altLang="en-US" sz="2700" dirty="0"/>
        </a:p>
      </dgm:t>
    </dgm:pt>
    <dgm:pt modelId="{426D5F17-70D3-4F7A-8F03-6745261A25A3}" type="parTrans" cxnId="{11CAA601-0A58-4920-94B3-2CC0570D7442}">
      <dgm:prSet/>
      <dgm:spPr/>
      <dgm:t>
        <a:bodyPr/>
        <a:lstStyle/>
        <a:p>
          <a:endParaRPr lang="zh-CN" altLang="en-US"/>
        </a:p>
      </dgm:t>
    </dgm:pt>
    <dgm:pt modelId="{B1E0B498-0848-44A0-A088-F73A3AD01514}" type="sibTrans" cxnId="{11CAA601-0A58-4920-94B3-2CC0570D7442}">
      <dgm:prSet/>
      <dgm:spPr/>
      <dgm:t>
        <a:bodyPr/>
        <a:lstStyle/>
        <a:p>
          <a:endParaRPr lang="zh-CN" altLang="en-US"/>
        </a:p>
      </dgm:t>
    </dgm:pt>
    <dgm:pt modelId="{7BE8D58E-AEB7-4973-A780-2CF5362FFB84}" type="pres">
      <dgm:prSet presAssocID="{E25E6FD7-6E4E-485F-B64D-C7E5C68979F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78DD8BC-30B2-4756-A556-4AE824AB608B}" type="pres">
      <dgm:prSet presAssocID="{E25E6FD7-6E4E-485F-B64D-C7E5C68979F9}" presName="fgShape" presStyleLbl="fgShp" presStyleIdx="0" presStyleCnt="1" custScaleY="189704" custLinFactNeighborX="2874" custLinFactNeighborY="43752"/>
      <dgm:spPr/>
      <dgm:t>
        <a:bodyPr/>
        <a:lstStyle/>
        <a:p>
          <a:endParaRPr lang="zh-CN" altLang="en-US"/>
        </a:p>
      </dgm:t>
    </dgm:pt>
    <dgm:pt modelId="{87B12FA7-F157-42B1-AEC3-5CAF3A857E75}" type="pres">
      <dgm:prSet presAssocID="{E25E6FD7-6E4E-485F-B64D-C7E5C68979F9}" presName="linComp" presStyleCnt="0"/>
      <dgm:spPr/>
      <dgm:t>
        <a:bodyPr/>
        <a:lstStyle/>
        <a:p>
          <a:endParaRPr lang="zh-CN" altLang="en-US"/>
        </a:p>
      </dgm:t>
    </dgm:pt>
    <dgm:pt modelId="{C3007A9B-16FC-4557-821F-0DD79A94FEC9}" type="pres">
      <dgm:prSet presAssocID="{B066E445-F8E4-4E21-9370-5111DB565AA1}" presName="compNode" presStyleCnt="0"/>
      <dgm:spPr/>
      <dgm:t>
        <a:bodyPr/>
        <a:lstStyle/>
        <a:p>
          <a:endParaRPr lang="zh-CN" altLang="en-US"/>
        </a:p>
      </dgm:t>
    </dgm:pt>
    <dgm:pt modelId="{9506434D-EFD0-4BA4-A5AA-33BB42BFD256}" type="pres">
      <dgm:prSet presAssocID="{B066E445-F8E4-4E21-9370-5111DB565AA1}" presName="bkgdShape" presStyleLbl="node1" presStyleIdx="0" presStyleCnt="3" custScaleX="69217"/>
      <dgm:spPr/>
      <dgm:t>
        <a:bodyPr/>
        <a:lstStyle/>
        <a:p>
          <a:endParaRPr lang="zh-CN" altLang="en-US"/>
        </a:p>
      </dgm:t>
    </dgm:pt>
    <dgm:pt modelId="{AD97715F-B94E-470B-AA26-D7EC1D7B524E}" type="pres">
      <dgm:prSet presAssocID="{B066E445-F8E4-4E21-9370-5111DB565AA1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13CBA58-21CE-4E11-8F1E-6F76580BC6AC}" type="pres">
      <dgm:prSet presAssocID="{B066E445-F8E4-4E21-9370-5111DB565AA1}" presName="invisiNode" presStyleLbl="node1" presStyleIdx="0" presStyleCnt="3"/>
      <dgm:spPr/>
      <dgm:t>
        <a:bodyPr/>
        <a:lstStyle/>
        <a:p>
          <a:endParaRPr lang="zh-CN" altLang="en-US"/>
        </a:p>
      </dgm:t>
    </dgm:pt>
    <dgm:pt modelId="{81A1BAA2-800B-481D-9165-5C80A42C836B}" type="pres">
      <dgm:prSet presAssocID="{B066E445-F8E4-4E21-9370-5111DB565AA1}" presName="imagNode" presStyleLbl="fgImgPlace1" presStyleIdx="0" presStyleCnt="3" custScaleY="99016" custLinFactNeighborX="6622" custLinFactNeighborY="223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  <dgm:t>
        <a:bodyPr/>
        <a:lstStyle/>
        <a:p>
          <a:endParaRPr lang="zh-CN" altLang="en-US"/>
        </a:p>
      </dgm:t>
    </dgm:pt>
    <dgm:pt modelId="{D0F88825-F57F-4BE1-BEE9-88DD986CED27}" type="pres">
      <dgm:prSet presAssocID="{A2885253-62C0-4F0F-B767-0A0BB3392317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201E2EE4-A64B-4245-9D64-74C6C55ECB6E}" type="pres">
      <dgm:prSet presAssocID="{76DE72A1-BBC4-450F-9088-324AFB833265}" presName="compNode" presStyleCnt="0"/>
      <dgm:spPr/>
      <dgm:t>
        <a:bodyPr/>
        <a:lstStyle/>
        <a:p>
          <a:endParaRPr lang="zh-CN" altLang="en-US"/>
        </a:p>
      </dgm:t>
    </dgm:pt>
    <dgm:pt modelId="{6B6C0C5E-BFC9-4F77-861D-7E75B9FC3CFF}" type="pres">
      <dgm:prSet presAssocID="{76DE72A1-BBC4-450F-9088-324AFB833265}" presName="bkgdShape" presStyleLbl="node1" presStyleIdx="1" presStyleCnt="3" custScaleX="69467" custLinFactNeighborX="-1262"/>
      <dgm:spPr/>
      <dgm:t>
        <a:bodyPr/>
        <a:lstStyle/>
        <a:p>
          <a:endParaRPr lang="zh-CN" altLang="en-US"/>
        </a:p>
      </dgm:t>
    </dgm:pt>
    <dgm:pt modelId="{5708AD6C-8ED3-45A7-BE2B-05A125F5AEF8}" type="pres">
      <dgm:prSet presAssocID="{76DE72A1-BBC4-450F-9088-324AFB833265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738B85E-D629-4E4A-80E0-F3AA89A8C9A0}" type="pres">
      <dgm:prSet presAssocID="{76DE72A1-BBC4-450F-9088-324AFB833265}" presName="invisiNode" presStyleLbl="node1" presStyleIdx="1" presStyleCnt="3"/>
      <dgm:spPr/>
      <dgm:t>
        <a:bodyPr/>
        <a:lstStyle/>
        <a:p>
          <a:endParaRPr lang="zh-CN" altLang="en-US"/>
        </a:p>
      </dgm:t>
    </dgm:pt>
    <dgm:pt modelId="{B214BD3D-0BF5-40C8-A479-6E309EEC3372}" type="pres">
      <dgm:prSet presAssocID="{76DE72A1-BBC4-450F-9088-324AFB833265}" presName="imagNode" presStyleLbl="fgImgPlace1" presStyleIdx="1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  <dgm:t>
        <a:bodyPr/>
        <a:lstStyle/>
        <a:p>
          <a:endParaRPr lang="zh-CN" altLang="en-US"/>
        </a:p>
      </dgm:t>
    </dgm:pt>
    <dgm:pt modelId="{308D8980-C61C-4C45-ADCC-DA8F0FD26CEF}" type="pres">
      <dgm:prSet presAssocID="{A372691B-B7C8-44D1-A3EB-91DE9D2526B2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BFA6DD5D-B94D-41BE-AB03-A03208EE65B0}" type="pres">
      <dgm:prSet presAssocID="{D8BE52D2-F4A1-472C-9EEE-86C1F6579991}" presName="compNode" presStyleCnt="0"/>
      <dgm:spPr/>
      <dgm:t>
        <a:bodyPr/>
        <a:lstStyle/>
        <a:p>
          <a:endParaRPr lang="zh-CN" altLang="en-US"/>
        </a:p>
      </dgm:t>
    </dgm:pt>
    <dgm:pt modelId="{1C20311D-8DA3-45D6-BCE8-EF84083E6770}" type="pres">
      <dgm:prSet presAssocID="{D8BE52D2-F4A1-472C-9EEE-86C1F6579991}" presName="bkgdShape" presStyleLbl="node1" presStyleIdx="2" presStyleCnt="3" custScaleX="73023" custLinFactNeighborX="-2152"/>
      <dgm:spPr/>
      <dgm:t>
        <a:bodyPr/>
        <a:lstStyle/>
        <a:p>
          <a:endParaRPr lang="zh-CN" altLang="en-US"/>
        </a:p>
      </dgm:t>
    </dgm:pt>
    <dgm:pt modelId="{82BC1D76-6500-4AC8-ABB0-F07DD7E9D433}" type="pres">
      <dgm:prSet presAssocID="{D8BE52D2-F4A1-472C-9EEE-86C1F6579991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70BD1A2-69EF-4711-BB44-C65F16CF0308}" type="pres">
      <dgm:prSet presAssocID="{D8BE52D2-F4A1-472C-9EEE-86C1F6579991}" presName="invisiNode" presStyleLbl="node1" presStyleIdx="2" presStyleCnt="3"/>
      <dgm:spPr/>
      <dgm:t>
        <a:bodyPr/>
        <a:lstStyle/>
        <a:p>
          <a:endParaRPr lang="zh-CN" altLang="en-US"/>
        </a:p>
      </dgm:t>
    </dgm:pt>
    <dgm:pt modelId="{BEC6A7EF-18A6-451B-96F6-5187BC285051}" type="pres">
      <dgm:prSet presAssocID="{D8BE52D2-F4A1-472C-9EEE-86C1F6579991}" presName="imagNode" presStyleLbl="fgImgPlace1" presStyleIdx="2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D22707A4-A8B6-4A70-917E-BA814325C984}" type="presOf" srcId="{D8BE52D2-F4A1-472C-9EEE-86C1F6579991}" destId="{82BC1D76-6500-4AC8-ABB0-F07DD7E9D433}" srcOrd="1" destOrd="0" presId="urn:microsoft.com/office/officeart/2005/8/layout/hList7"/>
    <dgm:cxn modelId="{DA44BFDF-BCBB-43F7-901E-56960F2F058F}" type="presOf" srcId="{A372691B-B7C8-44D1-A3EB-91DE9D2526B2}" destId="{308D8980-C61C-4C45-ADCC-DA8F0FD26CEF}" srcOrd="0" destOrd="0" presId="urn:microsoft.com/office/officeart/2005/8/layout/hList7"/>
    <dgm:cxn modelId="{09866E18-76D2-4E6F-B647-D2CA5D3313A4}" type="presOf" srcId="{B066E445-F8E4-4E21-9370-5111DB565AA1}" destId="{AD97715F-B94E-470B-AA26-D7EC1D7B524E}" srcOrd="1" destOrd="0" presId="urn:microsoft.com/office/officeart/2005/8/layout/hList7"/>
    <dgm:cxn modelId="{0809B134-F2D7-4F98-AF9C-C824DA6BA4C2}" type="presOf" srcId="{D8BE52D2-F4A1-472C-9EEE-86C1F6579991}" destId="{1C20311D-8DA3-45D6-BCE8-EF84083E6770}" srcOrd="0" destOrd="0" presId="urn:microsoft.com/office/officeart/2005/8/layout/hList7"/>
    <dgm:cxn modelId="{25FA5A88-9487-4230-93CE-6478046A302B}" srcId="{E25E6FD7-6E4E-485F-B64D-C7E5C68979F9}" destId="{76DE72A1-BBC4-450F-9088-324AFB833265}" srcOrd="1" destOrd="0" parTransId="{A8BB0FD1-2397-4FDF-A27D-F1D99D3AE91A}" sibTransId="{A372691B-B7C8-44D1-A3EB-91DE9D2526B2}"/>
    <dgm:cxn modelId="{055E0E62-65E3-42B4-A996-692211C69422}" type="presOf" srcId="{B066E445-F8E4-4E21-9370-5111DB565AA1}" destId="{9506434D-EFD0-4BA4-A5AA-33BB42BFD256}" srcOrd="0" destOrd="0" presId="urn:microsoft.com/office/officeart/2005/8/layout/hList7"/>
    <dgm:cxn modelId="{ACD6693E-0562-4450-B51F-0183B23BD56E}" srcId="{E25E6FD7-6E4E-485F-B64D-C7E5C68979F9}" destId="{B066E445-F8E4-4E21-9370-5111DB565AA1}" srcOrd="0" destOrd="0" parTransId="{DC195386-DEB7-407C-A61D-8DBC19618CCF}" sibTransId="{A2885253-62C0-4F0F-B767-0A0BB3392317}"/>
    <dgm:cxn modelId="{E1BFD87F-7261-416D-96B5-9331E5AC5C32}" type="presOf" srcId="{A2885253-62C0-4F0F-B767-0A0BB3392317}" destId="{D0F88825-F57F-4BE1-BEE9-88DD986CED27}" srcOrd="0" destOrd="0" presId="urn:microsoft.com/office/officeart/2005/8/layout/hList7"/>
    <dgm:cxn modelId="{13FD65C3-F751-43D8-B3DE-D34453624F22}" type="presOf" srcId="{76DE72A1-BBC4-450F-9088-324AFB833265}" destId="{5708AD6C-8ED3-45A7-BE2B-05A125F5AEF8}" srcOrd="1" destOrd="0" presId="urn:microsoft.com/office/officeart/2005/8/layout/hList7"/>
    <dgm:cxn modelId="{17605CEE-F9B7-41A1-AB1A-A9AA85B19FFE}" type="presOf" srcId="{76DE72A1-BBC4-450F-9088-324AFB833265}" destId="{6B6C0C5E-BFC9-4F77-861D-7E75B9FC3CFF}" srcOrd="0" destOrd="0" presId="urn:microsoft.com/office/officeart/2005/8/layout/hList7"/>
    <dgm:cxn modelId="{11CAA601-0A58-4920-94B3-2CC0570D7442}" srcId="{E25E6FD7-6E4E-485F-B64D-C7E5C68979F9}" destId="{D8BE52D2-F4A1-472C-9EEE-86C1F6579991}" srcOrd="2" destOrd="0" parTransId="{426D5F17-70D3-4F7A-8F03-6745261A25A3}" sibTransId="{B1E0B498-0848-44A0-A088-F73A3AD01514}"/>
    <dgm:cxn modelId="{3660F617-C010-48F1-A417-965127BD4435}" type="presOf" srcId="{E25E6FD7-6E4E-485F-B64D-C7E5C68979F9}" destId="{7BE8D58E-AEB7-4973-A780-2CF5362FFB84}" srcOrd="0" destOrd="0" presId="urn:microsoft.com/office/officeart/2005/8/layout/hList7"/>
    <dgm:cxn modelId="{D474251E-9A3B-4D06-BBF7-15868A68BB45}" type="presParOf" srcId="{7BE8D58E-AEB7-4973-A780-2CF5362FFB84}" destId="{F78DD8BC-30B2-4756-A556-4AE824AB608B}" srcOrd="0" destOrd="0" presId="urn:microsoft.com/office/officeart/2005/8/layout/hList7"/>
    <dgm:cxn modelId="{5FBBBE60-2366-4A99-B1D9-25696CAB0A74}" type="presParOf" srcId="{7BE8D58E-AEB7-4973-A780-2CF5362FFB84}" destId="{87B12FA7-F157-42B1-AEC3-5CAF3A857E75}" srcOrd="1" destOrd="0" presId="urn:microsoft.com/office/officeart/2005/8/layout/hList7"/>
    <dgm:cxn modelId="{4EA494BB-A4EF-402B-AA71-64987DAF92F5}" type="presParOf" srcId="{87B12FA7-F157-42B1-AEC3-5CAF3A857E75}" destId="{C3007A9B-16FC-4557-821F-0DD79A94FEC9}" srcOrd="0" destOrd="0" presId="urn:microsoft.com/office/officeart/2005/8/layout/hList7"/>
    <dgm:cxn modelId="{E342C85A-A0EE-4EFB-9250-3771868C7113}" type="presParOf" srcId="{C3007A9B-16FC-4557-821F-0DD79A94FEC9}" destId="{9506434D-EFD0-4BA4-A5AA-33BB42BFD256}" srcOrd="0" destOrd="0" presId="urn:microsoft.com/office/officeart/2005/8/layout/hList7"/>
    <dgm:cxn modelId="{5AD682E7-256A-45EC-B5B0-C05E1A26FBC4}" type="presParOf" srcId="{C3007A9B-16FC-4557-821F-0DD79A94FEC9}" destId="{AD97715F-B94E-470B-AA26-D7EC1D7B524E}" srcOrd="1" destOrd="0" presId="urn:microsoft.com/office/officeart/2005/8/layout/hList7"/>
    <dgm:cxn modelId="{85EAC194-D9EC-4737-845E-C8326A8717CD}" type="presParOf" srcId="{C3007A9B-16FC-4557-821F-0DD79A94FEC9}" destId="{813CBA58-21CE-4E11-8F1E-6F76580BC6AC}" srcOrd="2" destOrd="0" presId="urn:microsoft.com/office/officeart/2005/8/layout/hList7"/>
    <dgm:cxn modelId="{ED0E8D62-CB39-433F-814B-5C43DC52EC41}" type="presParOf" srcId="{C3007A9B-16FC-4557-821F-0DD79A94FEC9}" destId="{81A1BAA2-800B-481D-9165-5C80A42C836B}" srcOrd="3" destOrd="0" presId="urn:microsoft.com/office/officeart/2005/8/layout/hList7"/>
    <dgm:cxn modelId="{8CBD7F1B-6F63-42CC-8790-3EEDB7EA7CEC}" type="presParOf" srcId="{87B12FA7-F157-42B1-AEC3-5CAF3A857E75}" destId="{D0F88825-F57F-4BE1-BEE9-88DD986CED27}" srcOrd="1" destOrd="0" presId="urn:microsoft.com/office/officeart/2005/8/layout/hList7"/>
    <dgm:cxn modelId="{F8BEE323-9B4A-4FD0-96EF-15BBE040F5F4}" type="presParOf" srcId="{87B12FA7-F157-42B1-AEC3-5CAF3A857E75}" destId="{201E2EE4-A64B-4245-9D64-74C6C55ECB6E}" srcOrd="2" destOrd="0" presId="urn:microsoft.com/office/officeart/2005/8/layout/hList7"/>
    <dgm:cxn modelId="{0EFEEBB0-D1AA-4161-AAC9-D53CE92F2DF6}" type="presParOf" srcId="{201E2EE4-A64B-4245-9D64-74C6C55ECB6E}" destId="{6B6C0C5E-BFC9-4F77-861D-7E75B9FC3CFF}" srcOrd="0" destOrd="0" presId="urn:microsoft.com/office/officeart/2005/8/layout/hList7"/>
    <dgm:cxn modelId="{F64EEE04-F717-4361-B28C-0DEC9DCD640E}" type="presParOf" srcId="{201E2EE4-A64B-4245-9D64-74C6C55ECB6E}" destId="{5708AD6C-8ED3-45A7-BE2B-05A125F5AEF8}" srcOrd="1" destOrd="0" presId="urn:microsoft.com/office/officeart/2005/8/layout/hList7"/>
    <dgm:cxn modelId="{DDFD2265-DDEF-4B6F-91A2-47422AAB8830}" type="presParOf" srcId="{201E2EE4-A64B-4245-9D64-74C6C55ECB6E}" destId="{A738B85E-D629-4E4A-80E0-F3AA89A8C9A0}" srcOrd="2" destOrd="0" presId="urn:microsoft.com/office/officeart/2005/8/layout/hList7"/>
    <dgm:cxn modelId="{9262DB93-97C6-4B59-9A54-DA1124521242}" type="presParOf" srcId="{201E2EE4-A64B-4245-9D64-74C6C55ECB6E}" destId="{B214BD3D-0BF5-40C8-A479-6E309EEC3372}" srcOrd="3" destOrd="0" presId="urn:microsoft.com/office/officeart/2005/8/layout/hList7"/>
    <dgm:cxn modelId="{88FE49B8-6BDC-4E2B-86C8-9E3439700360}" type="presParOf" srcId="{87B12FA7-F157-42B1-AEC3-5CAF3A857E75}" destId="{308D8980-C61C-4C45-ADCC-DA8F0FD26CEF}" srcOrd="3" destOrd="0" presId="urn:microsoft.com/office/officeart/2005/8/layout/hList7"/>
    <dgm:cxn modelId="{28556E6D-5739-4FD8-9E26-56431B59E516}" type="presParOf" srcId="{87B12FA7-F157-42B1-AEC3-5CAF3A857E75}" destId="{BFA6DD5D-B94D-41BE-AB03-A03208EE65B0}" srcOrd="4" destOrd="0" presId="urn:microsoft.com/office/officeart/2005/8/layout/hList7"/>
    <dgm:cxn modelId="{1648564E-2926-4AF5-9DF6-EC0ABAD01F86}" type="presParOf" srcId="{BFA6DD5D-B94D-41BE-AB03-A03208EE65B0}" destId="{1C20311D-8DA3-45D6-BCE8-EF84083E6770}" srcOrd="0" destOrd="0" presId="urn:microsoft.com/office/officeart/2005/8/layout/hList7"/>
    <dgm:cxn modelId="{FCD14108-8244-4ED6-BDD9-3ACD610F1E94}" type="presParOf" srcId="{BFA6DD5D-B94D-41BE-AB03-A03208EE65B0}" destId="{82BC1D76-6500-4AC8-ABB0-F07DD7E9D433}" srcOrd="1" destOrd="0" presId="urn:microsoft.com/office/officeart/2005/8/layout/hList7"/>
    <dgm:cxn modelId="{5C59A0E8-90C4-4E47-8F79-633A320FD86D}" type="presParOf" srcId="{BFA6DD5D-B94D-41BE-AB03-A03208EE65B0}" destId="{770BD1A2-69EF-4711-BB44-C65F16CF0308}" srcOrd="2" destOrd="0" presId="urn:microsoft.com/office/officeart/2005/8/layout/hList7"/>
    <dgm:cxn modelId="{92FF0E4A-7185-4062-B249-8A3F4D9FBD1E}" type="presParOf" srcId="{BFA6DD5D-B94D-41BE-AB03-A03208EE65B0}" destId="{BEC6A7EF-18A6-451B-96F6-5187BC28505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2EFB72-4DDF-4E88-832B-968A2C8C4A3D}" type="doc">
      <dgm:prSet loTypeId="urn:microsoft.com/office/officeart/2011/layout/Circle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841A7E33-FF26-4184-89FD-39C02CC22DDC}">
      <dgm:prSet/>
      <dgm:spPr/>
      <dgm:t>
        <a:bodyPr/>
        <a:lstStyle/>
        <a:p>
          <a:pPr rtl="0"/>
          <a:r>
            <a:rPr lang="zh-CN" dirty="0" smtClean="0"/>
            <a:t>人穷志短</a:t>
          </a:r>
          <a:endParaRPr lang="zh-CN" dirty="0"/>
        </a:p>
      </dgm:t>
    </dgm:pt>
    <dgm:pt modelId="{17408024-32AE-4ED3-9571-9757181FE0EA}" type="parTrans" cxnId="{02D866BA-D127-4527-AB85-7818E6556A64}">
      <dgm:prSet/>
      <dgm:spPr/>
      <dgm:t>
        <a:bodyPr/>
        <a:lstStyle/>
        <a:p>
          <a:endParaRPr lang="zh-CN" altLang="en-US"/>
        </a:p>
      </dgm:t>
    </dgm:pt>
    <dgm:pt modelId="{2A754B21-361C-4AD0-B448-9DB3EF3802D4}" type="sibTrans" cxnId="{02D866BA-D127-4527-AB85-7818E6556A64}">
      <dgm:prSet/>
      <dgm:spPr/>
      <dgm:t>
        <a:bodyPr/>
        <a:lstStyle/>
        <a:p>
          <a:endParaRPr lang="zh-CN" altLang="en-US"/>
        </a:p>
      </dgm:t>
    </dgm:pt>
    <dgm:pt modelId="{BB982458-0947-45B1-8E24-6885C35BC745}">
      <dgm:prSet/>
      <dgm:spPr/>
      <dgm:t>
        <a:bodyPr/>
        <a:lstStyle/>
        <a:p>
          <a:pPr rtl="0"/>
          <a:r>
            <a:rPr lang="zh-CN" altLang="en-US" dirty="0" smtClean="0"/>
            <a:t>绝望无助</a:t>
          </a:r>
          <a:endParaRPr lang="zh-CN" dirty="0"/>
        </a:p>
      </dgm:t>
    </dgm:pt>
    <dgm:pt modelId="{48DA0682-A9F1-4453-9699-AA93A3800457}" type="parTrans" cxnId="{CACBBA87-9477-4320-BBE0-8F033685AB37}">
      <dgm:prSet/>
      <dgm:spPr/>
      <dgm:t>
        <a:bodyPr/>
        <a:lstStyle/>
        <a:p>
          <a:endParaRPr lang="zh-CN" altLang="en-US"/>
        </a:p>
      </dgm:t>
    </dgm:pt>
    <dgm:pt modelId="{175110D1-65F7-4191-B337-EC97B0FF486A}" type="sibTrans" cxnId="{CACBBA87-9477-4320-BBE0-8F033685AB37}">
      <dgm:prSet/>
      <dgm:spPr/>
      <dgm:t>
        <a:bodyPr/>
        <a:lstStyle/>
        <a:p>
          <a:endParaRPr lang="zh-CN" altLang="en-US"/>
        </a:p>
      </dgm:t>
    </dgm:pt>
    <dgm:pt modelId="{83A19F51-2068-47E0-8CE7-97C83078CCE6}" type="pres">
      <dgm:prSet presAssocID="{032EFB72-4DDF-4E88-832B-968A2C8C4A3D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5D1550F-91C5-4BA8-90FD-362AF67F14EC}" type="pres">
      <dgm:prSet presAssocID="{BB982458-0947-45B1-8E24-6885C35BC745}" presName="Accent2" presStyleCnt="0"/>
      <dgm:spPr/>
      <dgm:t>
        <a:bodyPr/>
        <a:lstStyle/>
        <a:p>
          <a:endParaRPr lang="zh-CN" altLang="en-US"/>
        </a:p>
      </dgm:t>
    </dgm:pt>
    <dgm:pt modelId="{5C9714D4-428A-4377-A984-D65D8EAB86C1}" type="pres">
      <dgm:prSet presAssocID="{BB982458-0947-45B1-8E24-6885C35BC745}" presName="Accent" presStyleLbl="node1" presStyleIdx="0" presStyleCnt="2"/>
      <dgm:spPr/>
      <dgm:t>
        <a:bodyPr/>
        <a:lstStyle/>
        <a:p>
          <a:endParaRPr lang="zh-CN" altLang="en-US"/>
        </a:p>
      </dgm:t>
    </dgm:pt>
    <dgm:pt modelId="{AF254635-1FD2-40DA-AF1C-2F66BDD56C40}" type="pres">
      <dgm:prSet presAssocID="{BB982458-0947-45B1-8E24-6885C35BC745}" presName="ParentBackground2" presStyleCnt="0"/>
      <dgm:spPr/>
      <dgm:t>
        <a:bodyPr/>
        <a:lstStyle/>
        <a:p>
          <a:endParaRPr lang="zh-CN" altLang="en-US"/>
        </a:p>
      </dgm:t>
    </dgm:pt>
    <dgm:pt modelId="{77B0690E-11DB-4E1B-98B5-C3ABBD0B6F31}" type="pres">
      <dgm:prSet presAssocID="{BB982458-0947-45B1-8E24-6885C35BC745}" presName="ParentBackground" presStyleLbl="fgAcc1" presStyleIdx="0" presStyleCnt="2"/>
      <dgm:spPr/>
      <dgm:t>
        <a:bodyPr/>
        <a:lstStyle/>
        <a:p>
          <a:endParaRPr lang="zh-CN" altLang="en-US"/>
        </a:p>
      </dgm:t>
    </dgm:pt>
    <dgm:pt modelId="{676D2D0E-21D1-4C74-8CB1-0957A088A0BF}" type="pres">
      <dgm:prSet presAssocID="{BB982458-0947-45B1-8E24-6885C35BC745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CEC15C3-E220-4B60-85A4-FD315B928606}" type="pres">
      <dgm:prSet presAssocID="{841A7E33-FF26-4184-89FD-39C02CC22DDC}" presName="Accent1" presStyleCnt="0"/>
      <dgm:spPr/>
      <dgm:t>
        <a:bodyPr/>
        <a:lstStyle/>
        <a:p>
          <a:endParaRPr lang="zh-CN" altLang="en-US"/>
        </a:p>
      </dgm:t>
    </dgm:pt>
    <dgm:pt modelId="{0D6B6CC2-9B24-4195-B2B9-A4B8C96F2986}" type="pres">
      <dgm:prSet presAssocID="{841A7E33-FF26-4184-89FD-39C02CC22DDC}" presName="Accent" presStyleLbl="node1" presStyleIdx="1" presStyleCnt="2"/>
      <dgm:spPr/>
      <dgm:t>
        <a:bodyPr/>
        <a:lstStyle/>
        <a:p>
          <a:endParaRPr lang="zh-CN" altLang="en-US"/>
        </a:p>
      </dgm:t>
    </dgm:pt>
    <dgm:pt modelId="{E1CF8949-7971-43DA-80A7-CF83B5254CAC}" type="pres">
      <dgm:prSet presAssocID="{841A7E33-FF26-4184-89FD-39C02CC22DDC}" presName="ParentBackground1" presStyleCnt="0"/>
      <dgm:spPr/>
      <dgm:t>
        <a:bodyPr/>
        <a:lstStyle/>
        <a:p>
          <a:endParaRPr lang="zh-CN" altLang="en-US"/>
        </a:p>
      </dgm:t>
    </dgm:pt>
    <dgm:pt modelId="{4434FEC0-24DA-43F9-98BB-968F2563E539}" type="pres">
      <dgm:prSet presAssocID="{841A7E33-FF26-4184-89FD-39C02CC22DDC}" presName="ParentBackground" presStyleLbl="fgAcc1" presStyleIdx="1" presStyleCnt="2"/>
      <dgm:spPr/>
      <dgm:t>
        <a:bodyPr/>
        <a:lstStyle/>
        <a:p>
          <a:endParaRPr lang="zh-CN" altLang="en-US"/>
        </a:p>
      </dgm:t>
    </dgm:pt>
    <dgm:pt modelId="{C6C892CA-BFEC-45DC-904A-00D9ED89112D}" type="pres">
      <dgm:prSet presAssocID="{841A7E33-FF26-4184-89FD-39C02CC22DDC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3CE3016-4AE1-4229-80FA-0ED6C251F3C2}" type="presOf" srcId="{841A7E33-FF26-4184-89FD-39C02CC22DDC}" destId="{4434FEC0-24DA-43F9-98BB-968F2563E539}" srcOrd="0" destOrd="0" presId="urn:microsoft.com/office/officeart/2011/layout/CircleProcess"/>
    <dgm:cxn modelId="{02D866BA-D127-4527-AB85-7818E6556A64}" srcId="{032EFB72-4DDF-4E88-832B-968A2C8C4A3D}" destId="{841A7E33-FF26-4184-89FD-39C02CC22DDC}" srcOrd="0" destOrd="0" parTransId="{17408024-32AE-4ED3-9571-9757181FE0EA}" sibTransId="{2A754B21-361C-4AD0-B448-9DB3EF3802D4}"/>
    <dgm:cxn modelId="{CFD20949-DD4A-4CC2-A0CB-38E2ED16D5F6}" type="presOf" srcId="{032EFB72-4DDF-4E88-832B-968A2C8C4A3D}" destId="{83A19F51-2068-47E0-8CE7-97C83078CCE6}" srcOrd="0" destOrd="0" presId="urn:microsoft.com/office/officeart/2011/layout/CircleProcess"/>
    <dgm:cxn modelId="{C5FB1CB1-4B07-49F0-96A7-86CB92128561}" type="presOf" srcId="{841A7E33-FF26-4184-89FD-39C02CC22DDC}" destId="{C6C892CA-BFEC-45DC-904A-00D9ED89112D}" srcOrd="1" destOrd="0" presId="urn:microsoft.com/office/officeart/2011/layout/CircleProcess"/>
    <dgm:cxn modelId="{5700F12C-6F32-44F3-9129-8D9B762A7415}" type="presOf" srcId="{BB982458-0947-45B1-8E24-6885C35BC745}" destId="{676D2D0E-21D1-4C74-8CB1-0957A088A0BF}" srcOrd="1" destOrd="0" presId="urn:microsoft.com/office/officeart/2011/layout/CircleProcess"/>
    <dgm:cxn modelId="{BD11295C-5924-46F8-8B2E-95A7C06F04E7}" type="presOf" srcId="{BB982458-0947-45B1-8E24-6885C35BC745}" destId="{77B0690E-11DB-4E1B-98B5-C3ABBD0B6F31}" srcOrd="0" destOrd="0" presId="urn:microsoft.com/office/officeart/2011/layout/CircleProcess"/>
    <dgm:cxn modelId="{CACBBA87-9477-4320-BBE0-8F033685AB37}" srcId="{032EFB72-4DDF-4E88-832B-968A2C8C4A3D}" destId="{BB982458-0947-45B1-8E24-6885C35BC745}" srcOrd="1" destOrd="0" parTransId="{48DA0682-A9F1-4453-9699-AA93A3800457}" sibTransId="{175110D1-65F7-4191-B337-EC97B0FF486A}"/>
    <dgm:cxn modelId="{75D26F8D-48E3-4EB5-86F9-9D9F923A4D1E}" type="presParOf" srcId="{83A19F51-2068-47E0-8CE7-97C83078CCE6}" destId="{55D1550F-91C5-4BA8-90FD-362AF67F14EC}" srcOrd="0" destOrd="0" presId="urn:microsoft.com/office/officeart/2011/layout/CircleProcess"/>
    <dgm:cxn modelId="{16A8BDB5-D3EE-40EA-9AA6-4165CE6CDAE0}" type="presParOf" srcId="{55D1550F-91C5-4BA8-90FD-362AF67F14EC}" destId="{5C9714D4-428A-4377-A984-D65D8EAB86C1}" srcOrd="0" destOrd="0" presId="urn:microsoft.com/office/officeart/2011/layout/CircleProcess"/>
    <dgm:cxn modelId="{3434A89C-C267-49AC-A8EF-2A0C7E7D50DB}" type="presParOf" srcId="{83A19F51-2068-47E0-8CE7-97C83078CCE6}" destId="{AF254635-1FD2-40DA-AF1C-2F66BDD56C40}" srcOrd="1" destOrd="0" presId="urn:microsoft.com/office/officeart/2011/layout/CircleProcess"/>
    <dgm:cxn modelId="{0B561970-03A0-4F7A-9F60-4B32511C4578}" type="presParOf" srcId="{AF254635-1FD2-40DA-AF1C-2F66BDD56C40}" destId="{77B0690E-11DB-4E1B-98B5-C3ABBD0B6F31}" srcOrd="0" destOrd="0" presId="urn:microsoft.com/office/officeart/2011/layout/CircleProcess"/>
    <dgm:cxn modelId="{A797CE3B-6D30-4C3B-901E-3D779FF74F60}" type="presParOf" srcId="{83A19F51-2068-47E0-8CE7-97C83078CCE6}" destId="{676D2D0E-21D1-4C74-8CB1-0957A088A0BF}" srcOrd="2" destOrd="0" presId="urn:microsoft.com/office/officeart/2011/layout/CircleProcess"/>
    <dgm:cxn modelId="{CAA9DE60-AED6-47A2-A9D5-8CFB1DD30559}" type="presParOf" srcId="{83A19F51-2068-47E0-8CE7-97C83078CCE6}" destId="{7CEC15C3-E220-4B60-85A4-FD315B928606}" srcOrd="3" destOrd="0" presId="urn:microsoft.com/office/officeart/2011/layout/CircleProcess"/>
    <dgm:cxn modelId="{A72FF388-FE34-40D4-8C17-7B5BF35ECE27}" type="presParOf" srcId="{7CEC15C3-E220-4B60-85A4-FD315B928606}" destId="{0D6B6CC2-9B24-4195-B2B9-A4B8C96F2986}" srcOrd="0" destOrd="0" presId="urn:microsoft.com/office/officeart/2011/layout/CircleProcess"/>
    <dgm:cxn modelId="{135EF9B6-B618-4533-8239-E3A5167FF176}" type="presParOf" srcId="{83A19F51-2068-47E0-8CE7-97C83078CCE6}" destId="{E1CF8949-7971-43DA-80A7-CF83B5254CAC}" srcOrd="4" destOrd="0" presId="urn:microsoft.com/office/officeart/2011/layout/CircleProcess"/>
    <dgm:cxn modelId="{8A3FCC01-CC94-49A4-BBD0-25304826CCFD}" type="presParOf" srcId="{E1CF8949-7971-43DA-80A7-CF83B5254CAC}" destId="{4434FEC0-24DA-43F9-98BB-968F2563E539}" srcOrd="0" destOrd="0" presId="urn:microsoft.com/office/officeart/2011/layout/CircleProcess"/>
    <dgm:cxn modelId="{BC60CAB3-7CD0-4D75-98CD-D4EA6B7841F7}" type="presParOf" srcId="{83A19F51-2068-47E0-8CE7-97C83078CCE6}" destId="{C6C892CA-BFEC-45DC-904A-00D9ED89112D}" srcOrd="5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6AA075-CCC5-4FC1-BC0C-B4A351D963B9}" type="doc">
      <dgm:prSet loTypeId="urn:microsoft.com/office/officeart/2005/8/layout/funnel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BCFE10D6-479E-4D97-83FE-FF34D941F227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生活圈子窄</a:t>
          </a:r>
          <a:endParaRPr lang="zh-CN" altLang="en-US" sz="24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A3E69E5-20DB-425E-81BE-E09531C9B001}" type="parTrans" cxnId="{164891E6-10B0-46D2-B332-CD66A57E91FF}">
      <dgm:prSet/>
      <dgm:spPr/>
      <dgm:t>
        <a:bodyPr/>
        <a:lstStyle/>
        <a:p>
          <a:endParaRPr lang="zh-CN" altLang="en-US"/>
        </a:p>
      </dgm:t>
    </dgm:pt>
    <dgm:pt modelId="{3DC92BDD-753A-4297-97CE-CFEBB5B2C1FE}" type="sibTrans" cxnId="{164891E6-10B0-46D2-B332-CD66A57E91FF}">
      <dgm:prSet/>
      <dgm:spPr/>
      <dgm:t>
        <a:bodyPr/>
        <a:lstStyle/>
        <a:p>
          <a:endParaRPr lang="zh-CN" altLang="en-US"/>
        </a:p>
      </dgm:t>
    </dgm:pt>
    <dgm:pt modelId="{BAA84107-44C4-4788-BBDE-01A4E4EB9127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乡土</a:t>
          </a:r>
          <a:endParaRPr lang="en-US" altLang="zh-CN" sz="24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情结</a:t>
          </a:r>
          <a:endParaRPr lang="zh-CN" sz="24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A77DFCA-A63A-489D-87F1-8AF367D3067F}" type="parTrans" cxnId="{89B572CD-F006-476F-AB03-88C811C0D97A}">
      <dgm:prSet/>
      <dgm:spPr/>
      <dgm:t>
        <a:bodyPr/>
        <a:lstStyle/>
        <a:p>
          <a:endParaRPr lang="zh-CN" altLang="en-US"/>
        </a:p>
      </dgm:t>
    </dgm:pt>
    <dgm:pt modelId="{FC7A0AD7-8397-4915-B88E-391EAAE8DD10}" type="sibTrans" cxnId="{89B572CD-F006-476F-AB03-88C811C0D97A}">
      <dgm:prSet/>
      <dgm:spPr/>
      <dgm:t>
        <a:bodyPr/>
        <a:lstStyle/>
        <a:p>
          <a:endParaRPr lang="zh-CN" altLang="en-US"/>
        </a:p>
      </dgm:t>
    </dgm:pt>
    <dgm:pt modelId="{F85B5562-D005-41FD-9AB5-6EC7E653260A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文化水平低</a:t>
          </a:r>
          <a:endParaRPr lang="zh-CN" altLang="en-US" sz="24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DE86DF5-9404-4F32-BBF2-5D7450061B52}" type="parTrans" cxnId="{8D4DA714-3CC6-4DC3-8420-32EEF022FAC3}">
      <dgm:prSet/>
      <dgm:spPr/>
      <dgm:t>
        <a:bodyPr/>
        <a:lstStyle/>
        <a:p>
          <a:endParaRPr lang="zh-CN" altLang="en-US"/>
        </a:p>
      </dgm:t>
    </dgm:pt>
    <dgm:pt modelId="{5AE308C8-1154-4090-BDFE-C75F49929470}" type="sibTrans" cxnId="{8D4DA714-3CC6-4DC3-8420-32EEF022FAC3}">
      <dgm:prSet/>
      <dgm:spPr/>
      <dgm:t>
        <a:bodyPr/>
        <a:lstStyle/>
        <a:p>
          <a:endParaRPr lang="zh-CN" altLang="en-US"/>
        </a:p>
      </dgm:t>
    </dgm:pt>
    <dgm:pt modelId="{D1C4C3A2-66B9-4445-AE8E-6B057103F3D6}">
      <dgm:prSet custT="1"/>
      <dgm:spPr/>
      <dgm:t>
        <a:bodyPr/>
        <a:lstStyle/>
        <a:p>
          <a:pPr rtl="0"/>
          <a:r>
            <a:rPr lang="en-US" altLang="zh-CN" sz="3200" b="1" smtClean="0">
              <a:latin typeface="微软雅黑" panose="020B0503020204020204" pitchFamily="34" charset="-122"/>
              <a:ea typeface="微软雅黑" panose="020B0503020204020204" pitchFamily="34" charset="-122"/>
            </a:rPr>
            <a:t>4.</a:t>
          </a:r>
          <a:r>
            <a:rPr lang="zh-CN" altLang="en-US" sz="3200" b="1" smtClean="0">
              <a:latin typeface="微软雅黑" panose="020B0503020204020204" pitchFamily="34" charset="-122"/>
              <a:ea typeface="微软雅黑" panose="020B0503020204020204" pitchFamily="34" charset="-122"/>
            </a:rPr>
            <a:t>封闭性心理</a:t>
          </a:r>
          <a:endParaRPr lang="zh-CN" altLang="en-US" sz="32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7F073EC-72C7-4522-A748-D65E755BFFC6}" type="parTrans" cxnId="{67A77890-673F-4A52-AA53-1C07B85BFB73}">
      <dgm:prSet/>
      <dgm:spPr/>
      <dgm:t>
        <a:bodyPr/>
        <a:lstStyle/>
        <a:p>
          <a:endParaRPr lang="zh-CN" altLang="en-US"/>
        </a:p>
      </dgm:t>
    </dgm:pt>
    <dgm:pt modelId="{A06417D1-C93A-44B0-BA30-A1280E31153B}" type="sibTrans" cxnId="{67A77890-673F-4A52-AA53-1C07B85BFB73}">
      <dgm:prSet/>
      <dgm:spPr/>
      <dgm:t>
        <a:bodyPr/>
        <a:lstStyle/>
        <a:p>
          <a:endParaRPr lang="zh-CN" altLang="en-US"/>
        </a:p>
      </dgm:t>
    </dgm:pt>
    <dgm:pt modelId="{A66C6A62-E66B-4151-AD43-9CF99DCA4FDC}" type="pres">
      <dgm:prSet presAssocID="{516AA075-CCC5-4FC1-BC0C-B4A351D963B9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0538B38-7CC5-4459-863D-E55543936731}" type="pres">
      <dgm:prSet presAssocID="{516AA075-CCC5-4FC1-BC0C-B4A351D963B9}" presName="ellipse" presStyleLbl="trBgShp" presStyleIdx="0" presStyleCnt="1" custScaleX="162577" custScaleY="87878" custLinFactNeighborX="-4763" custLinFactNeighborY="6857"/>
      <dgm:spPr/>
      <dgm:t>
        <a:bodyPr/>
        <a:lstStyle/>
        <a:p>
          <a:endParaRPr lang="zh-CN" altLang="en-US"/>
        </a:p>
      </dgm:t>
    </dgm:pt>
    <dgm:pt modelId="{66DF1764-85A4-4CC7-A3E8-B77BD669CE40}" type="pres">
      <dgm:prSet presAssocID="{516AA075-CCC5-4FC1-BC0C-B4A351D963B9}" presName="arrow1" presStyleLbl="fgShp" presStyleIdx="0" presStyleCnt="1"/>
      <dgm:spPr/>
      <dgm:t>
        <a:bodyPr/>
        <a:lstStyle/>
        <a:p>
          <a:endParaRPr lang="zh-CN" altLang="en-US"/>
        </a:p>
      </dgm:t>
    </dgm:pt>
    <dgm:pt modelId="{5EA6CC33-5D79-4051-AF3C-8B150DFAD77D}" type="pres">
      <dgm:prSet presAssocID="{516AA075-CCC5-4FC1-BC0C-B4A351D963B9}" presName="rectangle" presStyleLbl="revTx" presStyleIdx="0" presStyleCnt="1" custScaleX="14883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D8E2B6E-A993-4627-9EE7-BF6F29F67355}" type="pres">
      <dgm:prSet presAssocID="{BAA84107-44C4-4788-BBDE-01A4E4EB9127}" presName="item1" presStyleLbl="node1" presStyleIdx="0" presStyleCnt="3" custScaleX="157573" custScaleY="12080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B7491E5-129F-42A3-8F7E-9896C8DB42F0}" type="pres">
      <dgm:prSet presAssocID="{F85B5562-D005-41FD-9AB5-6EC7E653260A}" presName="item2" presStyleLbl="node1" presStyleIdx="1" presStyleCnt="3" custScaleX="140957" custScaleY="113652" custLinFactNeighborX="-24923" custLinFactNeighborY="-1936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275635C-32E0-46F3-86AD-79389AEFB28A}" type="pres">
      <dgm:prSet presAssocID="{D1C4C3A2-66B9-4445-AE8E-6B057103F3D6}" presName="item3" presStyleLbl="node1" presStyleIdx="2" presStyleCnt="3" custScaleX="137197" custScaleY="118439" custLinFactNeighborX="68935" custLinFactNeighborY="720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308A15A-6B04-4F60-AFC8-178245B8561E}" type="pres">
      <dgm:prSet presAssocID="{516AA075-CCC5-4FC1-BC0C-B4A351D963B9}" presName="funnel" presStyleLbl="trAlignAcc1" presStyleIdx="0" presStyleCnt="1" custScaleX="175846" custLinFactNeighborX="-1879" custLinFactNeighborY="1850"/>
      <dgm:spPr/>
      <dgm:t>
        <a:bodyPr/>
        <a:lstStyle/>
        <a:p>
          <a:endParaRPr lang="zh-CN" altLang="en-US"/>
        </a:p>
      </dgm:t>
    </dgm:pt>
  </dgm:ptLst>
  <dgm:cxnLst>
    <dgm:cxn modelId="{4AE6C6E3-1A0A-4F18-BC1D-31D67362BFEB}" type="presOf" srcId="{BCFE10D6-479E-4D97-83FE-FF34D941F227}" destId="{6275635C-32E0-46F3-86AD-79389AEFB28A}" srcOrd="0" destOrd="0" presId="urn:microsoft.com/office/officeart/2005/8/layout/funnel1"/>
    <dgm:cxn modelId="{96EA4242-60B4-45DC-A989-AC511D3539E6}" type="presOf" srcId="{D1C4C3A2-66B9-4445-AE8E-6B057103F3D6}" destId="{5EA6CC33-5D79-4051-AF3C-8B150DFAD77D}" srcOrd="0" destOrd="0" presId="urn:microsoft.com/office/officeart/2005/8/layout/funnel1"/>
    <dgm:cxn modelId="{164891E6-10B0-46D2-B332-CD66A57E91FF}" srcId="{516AA075-CCC5-4FC1-BC0C-B4A351D963B9}" destId="{BCFE10D6-479E-4D97-83FE-FF34D941F227}" srcOrd="0" destOrd="0" parTransId="{1A3E69E5-20DB-425E-81BE-E09531C9B001}" sibTransId="{3DC92BDD-753A-4297-97CE-CFEBB5B2C1FE}"/>
    <dgm:cxn modelId="{67A77890-673F-4A52-AA53-1C07B85BFB73}" srcId="{516AA075-CCC5-4FC1-BC0C-B4A351D963B9}" destId="{D1C4C3A2-66B9-4445-AE8E-6B057103F3D6}" srcOrd="3" destOrd="0" parTransId="{57F073EC-72C7-4522-A748-D65E755BFFC6}" sibTransId="{A06417D1-C93A-44B0-BA30-A1280E31153B}"/>
    <dgm:cxn modelId="{8D4DA714-3CC6-4DC3-8420-32EEF022FAC3}" srcId="{516AA075-CCC5-4FC1-BC0C-B4A351D963B9}" destId="{F85B5562-D005-41FD-9AB5-6EC7E653260A}" srcOrd="2" destOrd="0" parTransId="{3DE86DF5-9404-4F32-BBF2-5D7450061B52}" sibTransId="{5AE308C8-1154-4090-BDFE-C75F49929470}"/>
    <dgm:cxn modelId="{1CD1EB34-1B9E-4B50-88BC-69CD3C14ACFE}" type="presOf" srcId="{BAA84107-44C4-4788-BBDE-01A4E4EB9127}" destId="{2B7491E5-129F-42A3-8F7E-9896C8DB42F0}" srcOrd="0" destOrd="0" presId="urn:microsoft.com/office/officeart/2005/8/layout/funnel1"/>
    <dgm:cxn modelId="{81899D50-9021-4AA4-8E80-D12950798C8E}" type="presOf" srcId="{F85B5562-D005-41FD-9AB5-6EC7E653260A}" destId="{CD8E2B6E-A993-4627-9EE7-BF6F29F67355}" srcOrd="0" destOrd="0" presId="urn:microsoft.com/office/officeart/2005/8/layout/funnel1"/>
    <dgm:cxn modelId="{89B572CD-F006-476F-AB03-88C811C0D97A}" srcId="{516AA075-CCC5-4FC1-BC0C-B4A351D963B9}" destId="{BAA84107-44C4-4788-BBDE-01A4E4EB9127}" srcOrd="1" destOrd="0" parTransId="{8A77DFCA-A63A-489D-87F1-8AF367D3067F}" sibTransId="{FC7A0AD7-8397-4915-B88E-391EAAE8DD10}"/>
    <dgm:cxn modelId="{90AEA886-2D28-476E-A34E-4B7D80A1F665}" type="presOf" srcId="{516AA075-CCC5-4FC1-BC0C-B4A351D963B9}" destId="{A66C6A62-E66B-4151-AD43-9CF99DCA4FDC}" srcOrd="0" destOrd="0" presId="urn:microsoft.com/office/officeart/2005/8/layout/funnel1"/>
    <dgm:cxn modelId="{C70261DB-6D8B-4937-98D4-653D4309CAFF}" type="presParOf" srcId="{A66C6A62-E66B-4151-AD43-9CF99DCA4FDC}" destId="{C0538B38-7CC5-4459-863D-E55543936731}" srcOrd="0" destOrd="0" presId="urn:microsoft.com/office/officeart/2005/8/layout/funnel1"/>
    <dgm:cxn modelId="{B51CA572-7F78-4758-8EAD-FDCC9BDD6ECC}" type="presParOf" srcId="{A66C6A62-E66B-4151-AD43-9CF99DCA4FDC}" destId="{66DF1764-85A4-4CC7-A3E8-B77BD669CE40}" srcOrd="1" destOrd="0" presId="urn:microsoft.com/office/officeart/2005/8/layout/funnel1"/>
    <dgm:cxn modelId="{B89177A1-61B9-4EDE-802D-176899A3C000}" type="presParOf" srcId="{A66C6A62-E66B-4151-AD43-9CF99DCA4FDC}" destId="{5EA6CC33-5D79-4051-AF3C-8B150DFAD77D}" srcOrd="2" destOrd="0" presId="urn:microsoft.com/office/officeart/2005/8/layout/funnel1"/>
    <dgm:cxn modelId="{664F5F4A-2580-48D8-A143-7BF2D2D5E77B}" type="presParOf" srcId="{A66C6A62-E66B-4151-AD43-9CF99DCA4FDC}" destId="{CD8E2B6E-A993-4627-9EE7-BF6F29F67355}" srcOrd="3" destOrd="0" presId="urn:microsoft.com/office/officeart/2005/8/layout/funnel1"/>
    <dgm:cxn modelId="{2BD3E1F3-7C0B-458B-864F-A9C3E1FD03D8}" type="presParOf" srcId="{A66C6A62-E66B-4151-AD43-9CF99DCA4FDC}" destId="{2B7491E5-129F-42A3-8F7E-9896C8DB42F0}" srcOrd="4" destOrd="0" presId="urn:microsoft.com/office/officeart/2005/8/layout/funnel1"/>
    <dgm:cxn modelId="{2B324847-CE89-48D5-A70A-767AAD91E042}" type="presParOf" srcId="{A66C6A62-E66B-4151-AD43-9CF99DCA4FDC}" destId="{6275635C-32E0-46F3-86AD-79389AEFB28A}" srcOrd="5" destOrd="0" presId="urn:microsoft.com/office/officeart/2005/8/layout/funnel1"/>
    <dgm:cxn modelId="{0E3F79D2-7CAF-4121-871B-7D1F6D1850A3}" type="presParOf" srcId="{A66C6A62-E66B-4151-AD43-9CF99DCA4FDC}" destId="{8308A15A-6B04-4F60-AFC8-178245B8561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2EFB72-4DDF-4E88-832B-968A2C8C4A3D}" type="doc">
      <dgm:prSet loTypeId="urn:microsoft.com/office/officeart/2011/layout/Circle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841A7E33-FF26-4184-89FD-39C02CC22DDC}">
      <dgm:prSet/>
      <dgm:spPr/>
      <dgm:t>
        <a:bodyPr/>
        <a:lstStyle/>
        <a:p>
          <a:pPr rtl="0"/>
          <a:r>
            <a:rPr lang="zh-CN" altLang="en-US" dirty="0" smtClean="0"/>
            <a:t>短视行为</a:t>
          </a:r>
          <a:endParaRPr lang="zh-CN" dirty="0"/>
        </a:p>
      </dgm:t>
    </dgm:pt>
    <dgm:pt modelId="{17408024-32AE-4ED3-9571-9757181FE0EA}" type="parTrans" cxnId="{02D866BA-D127-4527-AB85-7818E6556A64}">
      <dgm:prSet/>
      <dgm:spPr/>
      <dgm:t>
        <a:bodyPr/>
        <a:lstStyle/>
        <a:p>
          <a:endParaRPr lang="zh-CN" altLang="en-US"/>
        </a:p>
      </dgm:t>
    </dgm:pt>
    <dgm:pt modelId="{2A754B21-361C-4AD0-B448-9DB3EF3802D4}" type="sibTrans" cxnId="{02D866BA-D127-4527-AB85-7818E6556A64}">
      <dgm:prSet/>
      <dgm:spPr/>
      <dgm:t>
        <a:bodyPr/>
        <a:lstStyle/>
        <a:p>
          <a:endParaRPr lang="zh-CN" altLang="en-US"/>
        </a:p>
      </dgm:t>
    </dgm:pt>
    <dgm:pt modelId="{BB982458-0947-45B1-8E24-6885C35BC745}">
      <dgm:prSet/>
      <dgm:spPr/>
      <dgm:t>
        <a:bodyPr/>
        <a:lstStyle/>
        <a:p>
          <a:pPr rtl="0"/>
          <a:r>
            <a:rPr lang="zh-CN" altLang="en-US" dirty="0" smtClean="0"/>
            <a:t>智力下降</a:t>
          </a:r>
          <a:endParaRPr lang="zh-CN" dirty="0"/>
        </a:p>
      </dgm:t>
    </dgm:pt>
    <dgm:pt modelId="{48DA0682-A9F1-4453-9699-AA93A3800457}" type="parTrans" cxnId="{CACBBA87-9477-4320-BBE0-8F033685AB37}">
      <dgm:prSet/>
      <dgm:spPr/>
      <dgm:t>
        <a:bodyPr/>
        <a:lstStyle/>
        <a:p>
          <a:endParaRPr lang="zh-CN" altLang="en-US"/>
        </a:p>
      </dgm:t>
    </dgm:pt>
    <dgm:pt modelId="{175110D1-65F7-4191-B337-EC97B0FF486A}" type="sibTrans" cxnId="{CACBBA87-9477-4320-BBE0-8F033685AB37}">
      <dgm:prSet/>
      <dgm:spPr/>
      <dgm:t>
        <a:bodyPr/>
        <a:lstStyle/>
        <a:p>
          <a:endParaRPr lang="zh-CN" altLang="en-US"/>
        </a:p>
      </dgm:t>
    </dgm:pt>
    <dgm:pt modelId="{83A19F51-2068-47E0-8CE7-97C83078CCE6}" type="pres">
      <dgm:prSet presAssocID="{032EFB72-4DDF-4E88-832B-968A2C8C4A3D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5D1550F-91C5-4BA8-90FD-362AF67F14EC}" type="pres">
      <dgm:prSet presAssocID="{BB982458-0947-45B1-8E24-6885C35BC745}" presName="Accent2" presStyleCnt="0"/>
      <dgm:spPr/>
      <dgm:t>
        <a:bodyPr/>
        <a:lstStyle/>
        <a:p>
          <a:endParaRPr lang="zh-CN" altLang="en-US"/>
        </a:p>
      </dgm:t>
    </dgm:pt>
    <dgm:pt modelId="{5C9714D4-428A-4377-A984-D65D8EAB86C1}" type="pres">
      <dgm:prSet presAssocID="{BB982458-0947-45B1-8E24-6885C35BC745}" presName="Accent" presStyleLbl="node1" presStyleIdx="0" presStyleCnt="2"/>
      <dgm:spPr/>
      <dgm:t>
        <a:bodyPr/>
        <a:lstStyle/>
        <a:p>
          <a:endParaRPr lang="zh-CN" altLang="en-US"/>
        </a:p>
      </dgm:t>
    </dgm:pt>
    <dgm:pt modelId="{AF254635-1FD2-40DA-AF1C-2F66BDD56C40}" type="pres">
      <dgm:prSet presAssocID="{BB982458-0947-45B1-8E24-6885C35BC745}" presName="ParentBackground2" presStyleCnt="0"/>
      <dgm:spPr/>
      <dgm:t>
        <a:bodyPr/>
        <a:lstStyle/>
        <a:p>
          <a:endParaRPr lang="zh-CN" altLang="en-US"/>
        </a:p>
      </dgm:t>
    </dgm:pt>
    <dgm:pt modelId="{77B0690E-11DB-4E1B-98B5-C3ABBD0B6F31}" type="pres">
      <dgm:prSet presAssocID="{BB982458-0947-45B1-8E24-6885C35BC745}" presName="ParentBackground" presStyleLbl="fgAcc1" presStyleIdx="0" presStyleCnt="2"/>
      <dgm:spPr/>
      <dgm:t>
        <a:bodyPr/>
        <a:lstStyle/>
        <a:p>
          <a:endParaRPr lang="zh-CN" altLang="en-US"/>
        </a:p>
      </dgm:t>
    </dgm:pt>
    <dgm:pt modelId="{676D2D0E-21D1-4C74-8CB1-0957A088A0BF}" type="pres">
      <dgm:prSet presAssocID="{BB982458-0947-45B1-8E24-6885C35BC745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CEC15C3-E220-4B60-85A4-FD315B928606}" type="pres">
      <dgm:prSet presAssocID="{841A7E33-FF26-4184-89FD-39C02CC22DDC}" presName="Accent1" presStyleCnt="0"/>
      <dgm:spPr/>
      <dgm:t>
        <a:bodyPr/>
        <a:lstStyle/>
        <a:p>
          <a:endParaRPr lang="zh-CN" altLang="en-US"/>
        </a:p>
      </dgm:t>
    </dgm:pt>
    <dgm:pt modelId="{0D6B6CC2-9B24-4195-B2B9-A4B8C96F2986}" type="pres">
      <dgm:prSet presAssocID="{841A7E33-FF26-4184-89FD-39C02CC22DDC}" presName="Accent" presStyleLbl="node1" presStyleIdx="1" presStyleCnt="2" custLinFactNeighborX="923" custLinFactNeighborY="-1390"/>
      <dgm:spPr/>
      <dgm:t>
        <a:bodyPr/>
        <a:lstStyle/>
        <a:p>
          <a:endParaRPr lang="zh-CN" altLang="en-US"/>
        </a:p>
      </dgm:t>
    </dgm:pt>
    <dgm:pt modelId="{E1CF8949-7971-43DA-80A7-CF83B5254CAC}" type="pres">
      <dgm:prSet presAssocID="{841A7E33-FF26-4184-89FD-39C02CC22DDC}" presName="ParentBackground1" presStyleCnt="0"/>
      <dgm:spPr/>
      <dgm:t>
        <a:bodyPr/>
        <a:lstStyle/>
        <a:p>
          <a:endParaRPr lang="zh-CN" altLang="en-US"/>
        </a:p>
      </dgm:t>
    </dgm:pt>
    <dgm:pt modelId="{4434FEC0-24DA-43F9-98BB-968F2563E539}" type="pres">
      <dgm:prSet presAssocID="{841A7E33-FF26-4184-89FD-39C02CC22DDC}" presName="ParentBackground" presStyleLbl="fgAcc1" presStyleIdx="1" presStyleCnt="2"/>
      <dgm:spPr/>
      <dgm:t>
        <a:bodyPr/>
        <a:lstStyle/>
        <a:p>
          <a:endParaRPr lang="zh-CN" altLang="en-US"/>
        </a:p>
      </dgm:t>
    </dgm:pt>
    <dgm:pt modelId="{C6C892CA-BFEC-45DC-904A-00D9ED89112D}" type="pres">
      <dgm:prSet presAssocID="{841A7E33-FF26-4184-89FD-39C02CC22DDC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2D866BA-D127-4527-AB85-7818E6556A64}" srcId="{032EFB72-4DDF-4E88-832B-968A2C8C4A3D}" destId="{841A7E33-FF26-4184-89FD-39C02CC22DDC}" srcOrd="0" destOrd="0" parTransId="{17408024-32AE-4ED3-9571-9757181FE0EA}" sibTransId="{2A754B21-361C-4AD0-B448-9DB3EF3802D4}"/>
    <dgm:cxn modelId="{A0C5233D-FD3D-451F-ACC9-E85D2AC1DC8D}" type="presOf" srcId="{841A7E33-FF26-4184-89FD-39C02CC22DDC}" destId="{4434FEC0-24DA-43F9-98BB-968F2563E539}" srcOrd="0" destOrd="0" presId="urn:microsoft.com/office/officeart/2011/layout/CircleProcess"/>
    <dgm:cxn modelId="{38382CF8-45F8-4B1E-A3B0-52949E37A067}" type="presOf" srcId="{841A7E33-FF26-4184-89FD-39C02CC22DDC}" destId="{C6C892CA-BFEC-45DC-904A-00D9ED89112D}" srcOrd="1" destOrd="0" presId="urn:microsoft.com/office/officeart/2011/layout/CircleProcess"/>
    <dgm:cxn modelId="{76D88E84-498E-4755-A9D6-8C89F51D6F96}" type="presOf" srcId="{BB982458-0947-45B1-8E24-6885C35BC745}" destId="{676D2D0E-21D1-4C74-8CB1-0957A088A0BF}" srcOrd="1" destOrd="0" presId="urn:microsoft.com/office/officeart/2011/layout/CircleProcess"/>
    <dgm:cxn modelId="{1DE8CEDB-DF33-4536-B4F4-9333A9A2261E}" type="presOf" srcId="{032EFB72-4DDF-4E88-832B-968A2C8C4A3D}" destId="{83A19F51-2068-47E0-8CE7-97C83078CCE6}" srcOrd="0" destOrd="0" presId="urn:microsoft.com/office/officeart/2011/layout/CircleProcess"/>
    <dgm:cxn modelId="{CACBBA87-9477-4320-BBE0-8F033685AB37}" srcId="{032EFB72-4DDF-4E88-832B-968A2C8C4A3D}" destId="{BB982458-0947-45B1-8E24-6885C35BC745}" srcOrd="1" destOrd="0" parTransId="{48DA0682-A9F1-4453-9699-AA93A3800457}" sibTransId="{175110D1-65F7-4191-B337-EC97B0FF486A}"/>
    <dgm:cxn modelId="{D0FD606F-8028-4C90-8026-1C5C9C3AC6A8}" type="presOf" srcId="{BB982458-0947-45B1-8E24-6885C35BC745}" destId="{77B0690E-11DB-4E1B-98B5-C3ABBD0B6F31}" srcOrd="0" destOrd="0" presId="urn:microsoft.com/office/officeart/2011/layout/CircleProcess"/>
    <dgm:cxn modelId="{0AF591F0-C00A-47AD-8425-8B94F405B91A}" type="presParOf" srcId="{83A19F51-2068-47E0-8CE7-97C83078CCE6}" destId="{55D1550F-91C5-4BA8-90FD-362AF67F14EC}" srcOrd="0" destOrd="0" presId="urn:microsoft.com/office/officeart/2011/layout/CircleProcess"/>
    <dgm:cxn modelId="{A983A3A0-38FD-41A3-939D-993EC9B620CF}" type="presParOf" srcId="{55D1550F-91C5-4BA8-90FD-362AF67F14EC}" destId="{5C9714D4-428A-4377-A984-D65D8EAB86C1}" srcOrd="0" destOrd="0" presId="urn:microsoft.com/office/officeart/2011/layout/CircleProcess"/>
    <dgm:cxn modelId="{C5DEA1AC-269C-4AB5-BF46-63FB9BBAEA1D}" type="presParOf" srcId="{83A19F51-2068-47E0-8CE7-97C83078CCE6}" destId="{AF254635-1FD2-40DA-AF1C-2F66BDD56C40}" srcOrd="1" destOrd="0" presId="urn:microsoft.com/office/officeart/2011/layout/CircleProcess"/>
    <dgm:cxn modelId="{2291902B-123E-4D41-8115-FADEE245AC3C}" type="presParOf" srcId="{AF254635-1FD2-40DA-AF1C-2F66BDD56C40}" destId="{77B0690E-11DB-4E1B-98B5-C3ABBD0B6F31}" srcOrd="0" destOrd="0" presId="urn:microsoft.com/office/officeart/2011/layout/CircleProcess"/>
    <dgm:cxn modelId="{95CA2850-D854-4FE5-9961-2328CDCE2901}" type="presParOf" srcId="{83A19F51-2068-47E0-8CE7-97C83078CCE6}" destId="{676D2D0E-21D1-4C74-8CB1-0957A088A0BF}" srcOrd="2" destOrd="0" presId="urn:microsoft.com/office/officeart/2011/layout/CircleProcess"/>
    <dgm:cxn modelId="{6AF33D40-8CEE-4F6E-829A-439113D7AC0A}" type="presParOf" srcId="{83A19F51-2068-47E0-8CE7-97C83078CCE6}" destId="{7CEC15C3-E220-4B60-85A4-FD315B928606}" srcOrd="3" destOrd="0" presId="urn:microsoft.com/office/officeart/2011/layout/CircleProcess"/>
    <dgm:cxn modelId="{CFA6B94C-80B7-4F5D-B17C-A97051525439}" type="presParOf" srcId="{7CEC15C3-E220-4B60-85A4-FD315B928606}" destId="{0D6B6CC2-9B24-4195-B2B9-A4B8C96F2986}" srcOrd="0" destOrd="0" presId="urn:microsoft.com/office/officeart/2011/layout/CircleProcess"/>
    <dgm:cxn modelId="{4D3FA2FC-F1D8-484C-982D-9C4866B9C188}" type="presParOf" srcId="{83A19F51-2068-47E0-8CE7-97C83078CCE6}" destId="{E1CF8949-7971-43DA-80A7-CF83B5254CAC}" srcOrd="4" destOrd="0" presId="urn:microsoft.com/office/officeart/2011/layout/CircleProcess"/>
    <dgm:cxn modelId="{BEED456A-7092-4CF9-B081-ABC65A1C592E}" type="presParOf" srcId="{E1CF8949-7971-43DA-80A7-CF83B5254CAC}" destId="{4434FEC0-24DA-43F9-98BB-968F2563E539}" srcOrd="0" destOrd="0" presId="urn:microsoft.com/office/officeart/2011/layout/CircleProcess"/>
    <dgm:cxn modelId="{7D4E6702-FDEC-47D7-A9EA-EACE1E4C9F78}" type="presParOf" srcId="{83A19F51-2068-47E0-8CE7-97C83078CCE6}" destId="{C6C892CA-BFEC-45DC-904A-00D9ED89112D}" srcOrd="5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6883343-AF99-451B-B521-F3AEFBCC433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zh-CN" altLang="en-US"/>
        </a:p>
      </dgm:t>
    </dgm:pt>
    <dgm:pt modelId="{888DC1AC-4188-453B-8AB7-80FACC3DA4F2}">
      <dgm:prSet/>
      <dgm:spPr/>
      <dgm:t>
        <a:bodyPr/>
        <a:lstStyle/>
        <a:p>
          <a:pPr rtl="0"/>
          <a:r>
            <a:rPr lang="zh-CN" smtClean="0"/>
            <a:t>掌握心理健康知识</a:t>
          </a:r>
          <a:endParaRPr lang="zh-CN"/>
        </a:p>
      </dgm:t>
    </dgm:pt>
    <dgm:pt modelId="{63DB4CA7-CD53-43A7-BBA6-6DC55C9CA190}" type="parTrans" cxnId="{15458917-C7A1-4F09-95FC-58016B722C3C}">
      <dgm:prSet/>
      <dgm:spPr/>
      <dgm:t>
        <a:bodyPr/>
        <a:lstStyle/>
        <a:p>
          <a:endParaRPr lang="zh-CN" altLang="en-US"/>
        </a:p>
      </dgm:t>
    </dgm:pt>
    <dgm:pt modelId="{7E5D4E1F-4483-4E9A-96FC-314957C4F8FB}" type="sibTrans" cxnId="{15458917-C7A1-4F09-95FC-58016B722C3C}">
      <dgm:prSet/>
      <dgm:spPr/>
      <dgm:t>
        <a:bodyPr/>
        <a:lstStyle/>
        <a:p>
          <a:endParaRPr lang="zh-CN" altLang="en-US"/>
        </a:p>
      </dgm:t>
    </dgm:pt>
    <dgm:pt modelId="{BC5F5D74-45D6-4464-AF05-35A3C934D78B}">
      <dgm:prSet/>
      <dgm:spPr/>
      <dgm:t>
        <a:bodyPr/>
        <a:lstStyle/>
        <a:p>
          <a:pPr rtl="0"/>
          <a:r>
            <a:rPr lang="zh-CN" smtClean="0"/>
            <a:t>建立心理健康信念</a:t>
          </a:r>
          <a:endParaRPr lang="zh-CN"/>
        </a:p>
      </dgm:t>
    </dgm:pt>
    <dgm:pt modelId="{86A36018-EFDE-4A37-850A-8AF4FFC81C93}" type="parTrans" cxnId="{EEEFF2BE-1989-405B-9664-A5237F67FC01}">
      <dgm:prSet/>
      <dgm:spPr/>
      <dgm:t>
        <a:bodyPr/>
        <a:lstStyle/>
        <a:p>
          <a:endParaRPr lang="zh-CN" altLang="en-US"/>
        </a:p>
      </dgm:t>
    </dgm:pt>
    <dgm:pt modelId="{6C481D15-1EC0-47F5-8B47-0B7FA589A6A3}" type="sibTrans" cxnId="{EEEFF2BE-1989-405B-9664-A5237F67FC01}">
      <dgm:prSet/>
      <dgm:spPr/>
      <dgm:t>
        <a:bodyPr/>
        <a:lstStyle/>
        <a:p>
          <a:endParaRPr lang="zh-CN" altLang="en-US"/>
        </a:p>
      </dgm:t>
    </dgm:pt>
    <dgm:pt modelId="{3A812F0C-8D1A-4588-8ECD-575B323BF4F7}">
      <dgm:prSet/>
      <dgm:spPr/>
      <dgm:t>
        <a:bodyPr/>
        <a:lstStyle/>
        <a:p>
          <a:pPr rtl="0"/>
          <a:r>
            <a:rPr lang="zh-CN" smtClean="0"/>
            <a:t>实践心理健康行为</a:t>
          </a:r>
          <a:endParaRPr lang="zh-CN"/>
        </a:p>
      </dgm:t>
    </dgm:pt>
    <dgm:pt modelId="{1955D1E1-2D98-445E-A434-5328391F8ABB}" type="parTrans" cxnId="{11280235-844E-4F52-ACD9-8AEE31D30428}">
      <dgm:prSet/>
      <dgm:spPr/>
      <dgm:t>
        <a:bodyPr/>
        <a:lstStyle/>
        <a:p>
          <a:endParaRPr lang="zh-CN" altLang="en-US"/>
        </a:p>
      </dgm:t>
    </dgm:pt>
    <dgm:pt modelId="{EF6DC833-C42C-4637-B532-99FAA5F7E8BA}" type="sibTrans" cxnId="{11280235-844E-4F52-ACD9-8AEE31D30428}">
      <dgm:prSet/>
      <dgm:spPr/>
      <dgm:t>
        <a:bodyPr/>
        <a:lstStyle/>
        <a:p>
          <a:endParaRPr lang="zh-CN" altLang="en-US"/>
        </a:p>
      </dgm:t>
    </dgm:pt>
    <dgm:pt modelId="{96FA67AF-F63A-45B5-9383-D0E50C29B214}" type="pres">
      <dgm:prSet presAssocID="{16883343-AF99-451B-B521-F3AEFBCC4339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1BAEBC5-21D0-4DA6-8FEA-08C2F1DE6652}" type="pres">
      <dgm:prSet presAssocID="{16883343-AF99-451B-B521-F3AEFBCC4339}" presName="arrow" presStyleLbl="bgShp" presStyleIdx="0" presStyleCnt="1"/>
      <dgm:spPr/>
    </dgm:pt>
    <dgm:pt modelId="{8159F19D-CF54-4E5C-B201-B6928C1891C4}" type="pres">
      <dgm:prSet presAssocID="{16883343-AF99-451B-B521-F3AEFBCC4339}" presName="linearProcess" presStyleCnt="0"/>
      <dgm:spPr/>
    </dgm:pt>
    <dgm:pt modelId="{49368E12-3702-4913-9D0A-D3635C2574C8}" type="pres">
      <dgm:prSet presAssocID="{888DC1AC-4188-453B-8AB7-80FACC3DA4F2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B212AD8-C8B4-48CC-9257-F8CB5CABC5D8}" type="pres">
      <dgm:prSet presAssocID="{7E5D4E1F-4483-4E9A-96FC-314957C4F8FB}" presName="sibTrans" presStyleCnt="0"/>
      <dgm:spPr/>
    </dgm:pt>
    <dgm:pt modelId="{73D936BE-0DCC-4899-BDD0-E017BB24BC1E}" type="pres">
      <dgm:prSet presAssocID="{BC5F5D74-45D6-4464-AF05-35A3C934D78B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E9E505F-6AC2-4C6D-B5FA-A52E8652740E}" type="pres">
      <dgm:prSet presAssocID="{6C481D15-1EC0-47F5-8B47-0B7FA589A6A3}" presName="sibTrans" presStyleCnt="0"/>
      <dgm:spPr/>
    </dgm:pt>
    <dgm:pt modelId="{182DE281-38CD-4DB5-80C1-5456415BBB23}" type="pres">
      <dgm:prSet presAssocID="{3A812F0C-8D1A-4588-8ECD-575B323BF4F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EEFF2BE-1989-405B-9664-A5237F67FC01}" srcId="{16883343-AF99-451B-B521-F3AEFBCC4339}" destId="{BC5F5D74-45D6-4464-AF05-35A3C934D78B}" srcOrd="1" destOrd="0" parTransId="{86A36018-EFDE-4A37-850A-8AF4FFC81C93}" sibTransId="{6C481D15-1EC0-47F5-8B47-0B7FA589A6A3}"/>
    <dgm:cxn modelId="{583B95D5-5565-4A9E-929C-F45AE809E12E}" type="presOf" srcId="{888DC1AC-4188-453B-8AB7-80FACC3DA4F2}" destId="{49368E12-3702-4913-9D0A-D3635C2574C8}" srcOrd="0" destOrd="0" presId="urn:microsoft.com/office/officeart/2005/8/layout/hProcess9"/>
    <dgm:cxn modelId="{D3C50B2E-4E71-402E-A1EB-8E76A7DF0C5A}" type="presOf" srcId="{16883343-AF99-451B-B521-F3AEFBCC4339}" destId="{96FA67AF-F63A-45B5-9383-D0E50C29B214}" srcOrd="0" destOrd="0" presId="urn:microsoft.com/office/officeart/2005/8/layout/hProcess9"/>
    <dgm:cxn modelId="{15458917-C7A1-4F09-95FC-58016B722C3C}" srcId="{16883343-AF99-451B-B521-F3AEFBCC4339}" destId="{888DC1AC-4188-453B-8AB7-80FACC3DA4F2}" srcOrd="0" destOrd="0" parTransId="{63DB4CA7-CD53-43A7-BBA6-6DC55C9CA190}" sibTransId="{7E5D4E1F-4483-4E9A-96FC-314957C4F8FB}"/>
    <dgm:cxn modelId="{3079AB0D-F2F5-408C-95AE-6B624538EC9D}" type="presOf" srcId="{3A812F0C-8D1A-4588-8ECD-575B323BF4F7}" destId="{182DE281-38CD-4DB5-80C1-5456415BBB23}" srcOrd="0" destOrd="0" presId="urn:microsoft.com/office/officeart/2005/8/layout/hProcess9"/>
    <dgm:cxn modelId="{11280235-844E-4F52-ACD9-8AEE31D30428}" srcId="{16883343-AF99-451B-B521-F3AEFBCC4339}" destId="{3A812F0C-8D1A-4588-8ECD-575B323BF4F7}" srcOrd="2" destOrd="0" parTransId="{1955D1E1-2D98-445E-A434-5328391F8ABB}" sibTransId="{EF6DC833-C42C-4637-B532-99FAA5F7E8BA}"/>
    <dgm:cxn modelId="{4CB0EC6D-F27F-44B4-8374-BE60C975C347}" type="presOf" srcId="{BC5F5D74-45D6-4464-AF05-35A3C934D78B}" destId="{73D936BE-0DCC-4899-BDD0-E017BB24BC1E}" srcOrd="0" destOrd="0" presId="urn:microsoft.com/office/officeart/2005/8/layout/hProcess9"/>
    <dgm:cxn modelId="{B3BE49CC-EBDB-4D8F-AE1A-3CAEDF847264}" type="presParOf" srcId="{96FA67AF-F63A-45B5-9383-D0E50C29B214}" destId="{01BAEBC5-21D0-4DA6-8FEA-08C2F1DE6652}" srcOrd="0" destOrd="0" presId="urn:microsoft.com/office/officeart/2005/8/layout/hProcess9"/>
    <dgm:cxn modelId="{958B2D6F-EDBB-4104-A2B3-4CC35F4AC80B}" type="presParOf" srcId="{96FA67AF-F63A-45B5-9383-D0E50C29B214}" destId="{8159F19D-CF54-4E5C-B201-B6928C1891C4}" srcOrd="1" destOrd="0" presId="urn:microsoft.com/office/officeart/2005/8/layout/hProcess9"/>
    <dgm:cxn modelId="{62FB2199-3823-4C27-AD82-00B8ECEE7F28}" type="presParOf" srcId="{8159F19D-CF54-4E5C-B201-B6928C1891C4}" destId="{49368E12-3702-4913-9D0A-D3635C2574C8}" srcOrd="0" destOrd="0" presId="urn:microsoft.com/office/officeart/2005/8/layout/hProcess9"/>
    <dgm:cxn modelId="{EE4DC7BE-7D3C-4963-992E-08AE854E8200}" type="presParOf" srcId="{8159F19D-CF54-4E5C-B201-B6928C1891C4}" destId="{4B212AD8-C8B4-48CC-9257-F8CB5CABC5D8}" srcOrd="1" destOrd="0" presId="urn:microsoft.com/office/officeart/2005/8/layout/hProcess9"/>
    <dgm:cxn modelId="{5F998615-9204-4D79-9E8E-73A7BA4F8CAF}" type="presParOf" srcId="{8159F19D-CF54-4E5C-B201-B6928C1891C4}" destId="{73D936BE-0DCC-4899-BDD0-E017BB24BC1E}" srcOrd="2" destOrd="0" presId="urn:microsoft.com/office/officeart/2005/8/layout/hProcess9"/>
    <dgm:cxn modelId="{2E402F4B-5719-46B1-9384-ED7B942D4D73}" type="presParOf" srcId="{8159F19D-CF54-4E5C-B201-B6928C1891C4}" destId="{DE9E505F-6AC2-4C6D-B5FA-A52E8652740E}" srcOrd="3" destOrd="0" presId="urn:microsoft.com/office/officeart/2005/8/layout/hProcess9"/>
    <dgm:cxn modelId="{CF76D11B-071D-4535-B528-E1595F4405CA}" type="presParOf" srcId="{8159F19D-CF54-4E5C-B201-B6928C1891C4}" destId="{182DE281-38CD-4DB5-80C1-5456415BBB2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727ABF-4510-46E6-AFF2-3E474F7E1C0F}">
      <dsp:nvSpPr>
        <dsp:cNvPr id="0" name=""/>
        <dsp:cNvSpPr/>
      </dsp:nvSpPr>
      <dsp:spPr>
        <a:xfrm>
          <a:off x="2447" y="636030"/>
          <a:ext cx="1941403" cy="11648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700" kern="1200" dirty="0" smtClean="0"/>
            <a:t>“相对剥夺感”心理</a:t>
          </a:r>
          <a:endParaRPr lang="zh-CN" sz="2700" kern="1200" dirty="0"/>
        </a:p>
      </dsp:txBody>
      <dsp:txXfrm>
        <a:off x="2447" y="636030"/>
        <a:ext cx="1941403" cy="1164841"/>
      </dsp:txXfrm>
    </dsp:sp>
    <dsp:sp modelId="{061C7821-6C83-445C-98CC-FFD4D7403B54}">
      <dsp:nvSpPr>
        <dsp:cNvPr id="0" name=""/>
        <dsp:cNvSpPr/>
      </dsp:nvSpPr>
      <dsp:spPr>
        <a:xfrm>
          <a:off x="2137990" y="636030"/>
          <a:ext cx="1941403" cy="116484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“等靠要”</a:t>
          </a:r>
          <a:r>
            <a:rPr lang="zh-CN" sz="2700" kern="1200" dirty="0" smtClean="0"/>
            <a:t>心理</a:t>
          </a:r>
          <a:endParaRPr lang="zh-CN" sz="2700" kern="1200" dirty="0"/>
        </a:p>
      </dsp:txBody>
      <dsp:txXfrm>
        <a:off x="2137990" y="636030"/>
        <a:ext cx="1941403" cy="1164841"/>
      </dsp:txXfrm>
    </dsp:sp>
    <dsp:sp modelId="{8F195338-0FBA-4FF0-A600-13245F4D32BA}">
      <dsp:nvSpPr>
        <dsp:cNvPr id="0" name=""/>
        <dsp:cNvSpPr/>
      </dsp:nvSpPr>
      <dsp:spPr>
        <a:xfrm>
          <a:off x="4273534" y="636030"/>
          <a:ext cx="1941403" cy="116484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700" kern="1200" dirty="0" smtClean="0"/>
            <a:t>自卑</a:t>
          </a:r>
          <a:r>
            <a:rPr lang="zh-CN" altLang="en-US" sz="2700" kern="1200" dirty="0" smtClean="0"/>
            <a:t>无助</a:t>
          </a:r>
          <a:endParaRPr lang="en-US" altLang="zh-CN" sz="2700" kern="1200" dirty="0" smtClean="0"/>
        </a:p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700" kern="1200" dirty="0" smtClean="0"/>
            <a:t>心理</a:t>
          </a:r>
          <a:endParaRPr lang="zh-CN" sz="2700" kern="1200" dirty="0"/>
        </a:p>
      </dsp:txBody>
      <dsp:txXfrm>
        <a:off x="4273534" y="636030"/>
        <a:ext cx="1941403" cy="1164841"/>
      </dsp:txXfrm>
    </dsp:sp>
    <dsp:sp modelId="{45F6D4F8-7354-414F-A049-F57A1B33BB58}">
      <dsp:nvSpPr>
        <dsp:cNvPr id="0" name=""/>
        <dsp:cNvSpPr/>
      </dsp:nvSpPr>
      <dsp:spPr>
        <a:xfrm>
          <a:off x="6409077" y="636030"/>
          <a:ext cx="1941403" cy="116484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700" kern="1200" dirty="0" smtClean="0"/>
            <a:t>封闭性心理</a:t>
          </a:r>
          <a:endParaRPr lang="zh-CN" sz="2700" kern="1200" dirty="0"/>
        </a:p>
      </dsp:txBody>
      <dsp:txXfrm>
        <a:off x="6409077" y="636030"/>
        <a:ext cx="1941403" cy="1164841"/>
      </dsp:txXfrm>
    </dsp:sp>
    <dsp:sp modelId="{E6C131E4-371D-428B-9290-4F7E3D19F02F}">
      <dsp:nvSpPr>
        <dsp:cNvPr id="0" name=""/>
        <dsp:cNvSpPr/>
      </dsp:nvSpPr>
      <dsp:spPr>
        <a:xfrm>
          <a:off x="1070218" y="1995013"/>
          <a:ext cx="1941403" cy="116484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稀缺心态</a:t>
          </a:r>
          <a:endParaRPr lang="zh-CN" sz="2700" kern="1200" dirty="0"/>
        </a:p>
      </dsp:txBody>
      <dsp:txXfrm>
        <a:off x="1070218" y="1995013"/>
        <a:ext cx="1941403" cy="1164841"/>
      </dsp:txXfrm>
    </dsp:sp>
    <dsp:sp modelId="{DCCAE060-FD1F-43C8-8385-68F0D4B87EE3}">
      <dsp:nvSpPr>
        <dsp:cNvPr id="0" name=""/>
        <dsp:cNvSpPr/>
      </dsp:nvSpPr>
      <dsp:spPr>
        <a:xfrm>
          <a:off x="3205762" y="1995013"/>
          <a:ext cx="1941403" cy="11648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即刻满足</a:t>
          </a:r>
          <a:endParaRPr lang="en-US" altLang="zh-CN" sz="2700" kern="1200" dirty="0" smtClean="0"/>
        </a:p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心理</a:t>
          </a:r>
          <a:endParaRPr lang="zh-CN" sz="2700" kern="1200" dirty="0"/>
        </a:p>
      </dsp:txBody>
      <dsp:txXfrm>
        <a:off x="3205762" y="1995013"/>
        <a:ext cx="1941403" cy="1164841"/>
      </dsp:txXfrm>
    </dsp:sp>
    <dsp:sp modelId="{AFD8ED49-A910-4989-8C73-462CEABCBE5D}">
      <dsp:nvSpPr>
        <dsp:cNvPr id="0" name=""/>
        <dsp:cNvSpPr/>
      </dsp:nvSpPr>
      <dsp:spPr>
        <a:xfrm>
          <a:off x="5341305" y="1995013"/>
          <a:ext cx="1941403" cy="116484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规避风险</a:t>
          </a:r>
          <a:endParaRPr lang="en-US" altLang="zh-CN" sz="2700" kern="1200" dirty="0" smtClean="0"/>
        </a:p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心理</a:t>
          </a:r>
          <a:endParaRPr lang="zh-CN" sz="2700" kern="1200" dirty="0"/>
        </a:p>
      </dsp:txBody>
      <dsp:txXfrm>
        <a:off x="5341305" y="1995013"/>
        <a:ext cx="1941403" cy="11648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06434D-EFD0-4BA4-A5AA-33BB42BFD256}">
      <dsp:nvSpPr>
        <dsp:cNvPr id="0" name=""/>
        <dsp:cNvSpPr/>
      </dsp:nvSpPr>
      <dsp:spPr>
        <a:xfrm>
          <a:off x="450278" y="-27021"/>
          <a:ext cx="2163335" cy="312789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3200" kern="1200" dirty="0" smtClean="0"/>
            <a:t>新邵</a:t>
          </a:r>
          <a:endParaRPr lang="en-US" altLang="zh-CN" sz="3200" kern="1200" dirty="0" smtClean="0"/>
        </a:p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3200" kern="1200" dirty="0" smtClean="0"/>
            <a:t>贺贫</a:t>
          </a:r>
          <a:endParaRPr lang="zh-CN" altLang="en-US" sz="2300" kern="1200" dirty="0"/>
        </a:p>
      </dsp:txBody>
      <dsp:txXfrm>
        <a:off x="450278" y="1224136"/>
        <a:ext cx="2163335" cy="1251158"/>
      </dsp:txXfrm>
    </dsp:sp>
    <dsp:sp modelId="{81A1BAA2-800B-481D-9165-5C80A42C836B}">
      <dsp:nvSpPr>
        <dsp:cNvPr id="0" name=""/>
        <dsp:cNvSpPr/>
      </dsp:nvSpPr>
      <dsp:spPr>
        <a:xfrm>
          <a:off x="1080125" y="189003"/>
          <a:ext cx="1041589" cy="103134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6C0C5E-BFC9-4F77-861D-7E75B9FC3CFF}">
      <dsp:nvSpPr>
        <dsp:cNvPr id="0" name=""/>
        <dsp:cNvSpPr/>
      </dsp:nvSpPr>
      <dsp:spPr>
        <a:xfrm>
          <a:off x="2667933" y="-27021"/>
          <a:ext cx="2171148" cy="312789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3200" kern="1200" dirty="0" smtClean="0"/>
            <a:t>争戴</a:t>
          </a:r>
          <a:endParaRPr lang="en-US" altLang="zh-CN" sz="3200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3200" kern="1200" dirty="0" smtClean="0"/>
            <a:t>贫困帽</a:t>
          </a:r>
          <a:endParaRPr lang="zh-CN" altLang="en-US" sz="2300" kern="1200" dirty="0"/>
        </a:p>
      </dsp:txBody>
      <dsp:txXfrm>
        <a:off x="2667933" y="1224136"/>
        <a:ext cx="2171148" cy="1251158"/>
      </dsp:txXfrm>
    </dsp:sp>
    <dsp:sp modelId="{B214BD3D-0BF5-40C8-A479-6E309EEC3372}">
      <dsp:nvSpPr>
        <dsp:cNvPr id="0" name=""/>
        <dsp:cNvSpPr/>
      </dsp:nvSpPr>
      <dsp:spPr>
        <a:xfrm>
          <a:off x="3272156" y="160651"/>
          <a:ext cx="1041589" cy="104158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20311D-8DA3-45D6-BCE8-EF84083E6770}">
      <dsp:nvSpPr>
        <dsp:cNvPr id="0" name=""/>
        <dsp:cNvSpPr/>
      </dsp:nvSpPr>
      <dsp:spPr>
        <a:xfrm>
          <a:off x="4905029" y="-27021"/>
          <a:ext cx="2282289" cy="312789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/>
            <a:t>百强县顶着贫困帽</a:t>
          </a:r>
          <a:endParaRPr lang="zh-CN" altLang="en-US" sz="2700" kern="1200" dirty="0"/>
        </a:p>
      </dsp:txBody>
      <dsp:txXfrm>
        <a:off x="4905029" y="1224136"/>
        <a:ext cx="2282289" cy="1251158"/>
      </dsp:txXfrm>
    </dsp:sp>
    <dsp:sp modelId="{BEC6A7EF-18A6-451B-96F6-5187BC285051}">
      <dsp:nvSpPr>
        <dsp:cNvPr id="0" name=""/>
        <dsp:cNvSpPr/>
      </dsp:nvSpPr>
      <dsp:spPr>
        <a:xfrm>
          <a:off x="5592638" y="160651"/>
          <a:ext cx="1041589" cy="104158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8DD8BC-30B2-4756-A556-4AE824AB608B}">
      <dsp:nvSpPr>
        <dsp:cNvPr id="0" name=""/>
        <dsp:cNvSpPr/>
      </dsp:nvSpPr>
      <dsp:spPr>
        <a:xfrm>
          <a:off x="900913" y="2264856"/>
          <a:ext cx="6263026" cy="890061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714D4-428A-4377-A984-D65D8EAB86C1}">
      <dsp:nvSpPr>
        <dsp:cNvPr id="0" name=""/>
        <dsp:cNvSpPr/>
      </dsp:nvSpPr>
      <dsp:spPr>
        <a:xfrm>
          <a:off x="4491598" y="650534"/>
          <a:ext cx="1723593" cy="172356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B0690E-11DB-4E1B-98B5-C3ABBD0B6F31}">
      <dsp:nvSpPr>
        <dsp:cNvPr id="0" name=""/>
        <dsp:cNvSpPr/>
      </dsp:nvSpPr>
      <dsp:spPr>
        <a:xfrm>
          <a:off x="4549025" y="707997"/>
          <a:ext cx="1608355" cy="160864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/>
            <a:t>绝望无助</a:t>
          </a:r>
          <a:endParaRPr lang="zh-CN" sz="3500" kern="1200" dirty="0"/>
        </a:p>
      </dsp:txBody>
      <dsp:txXfrm>
        <a:off x="4779119" y="937846"/>
        <a:ext cx="1148934" cy="1148945"/>
      </dsp:txXfrm>
    </dsp:sp>
    <dsp:sp modelId="{0D6B6CC2-9B24-4195-B2B9-A4B8C96F2986}">
      <dsp:nvSpPr>
        <dsp:cNvPr id="0" name=""/>
        <dsp:cNvSpPr/>
      </dsp:nvSpPr>
      <dsp:spPr>
        <a:xfrm rot="2700000">
          <a:off x="2710739" y="650342"/>
          <a:ext cx="1723650" cy="1723650"/>
        </a:xfrm>
        <a:prstGeom prst="teardrop">
          <a:avLst>
            <a:gd name="adj" fmla="val 10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34FEC0-24DA-43F9-98BB-968F2563E539}">
      <dsp:nvSpPr>
        <dsp:cNvPr id="0" name=""/>
        <dsp:cNvSpPr/>
      </dsp:nvSpPr>
      <dsp:spPr>
        <a:xfrm>
          <a:off x="2768387" y="707997"/>
          <a:ext cx="1608355" cy="160864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500" kern="1200" dirty="0" smtClean="0"/>
            <a:t>人穷志短</a:t>
          </a:r>
          <a:endParaRPr lang="zh-CN" sz="3500" kern="1200" dirty="0"/>
        </a:p>
      </dsp:txBody>
      <dsp:txXfrm>
        <a:off x="2998097" y="937846"/>
        <a:ext cx="1148934" cy="11489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538B38-7CC5-4459-863D-E55543936731}">
      <dsp:nvSpPr>
        <dsp:cNvPr id="0" name=""/>
        <dsp:cNvSpPr/>
      </dsp:nvSpPr>
      <dsp:spPr>
        <a:xfrm>
          <a:off x="1502763" y="288033"/>
          <a:ext cx="4916288" cy="922883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DF1764-85A4-4CC7-A3E8-B77BD669CE40}">
      <dsp:nvSpPr>
        <dsp:cNvPr id="0" name=""/>
        <dsp:cNvSpPr/>
      </dsp:nvSpPr>
      <dsp:spPr>
        <a:xfrm>
          <a:off x="3816607" y="2723921"/>
          <a:ext cx="586041" cy="375066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A6CC33-5D79-4051-AF3C-8B150DFAD77D}">
      <dsp:nvSpPr>
        <dsp:cNvPr id="0" name=""/>
        <dsp:cNvSpPr/>
      </dsp:nvSpPr>
      <dsp:spPr>
        <a:xfrm>
          <a:off x="2016221" y="3023975"/>
          <a:ext cx="4186813" cy="703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200" b="1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4.</a:t>
          </a:r>
          <a:r>
            <a:rPr lang="zh-CN" altLang="en-US" sz="3200" b="1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封闭性心理</a:t>
          </a:r>
          <a:endParaRPr lang="zh-CN" altLang="en-US" sz="32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16221" y="3023975"/>
        <a:ext cx="4186813" cy="703250"/>
      </dsp:txXfrm>
    </dsp:sp>
    <dsp:sp modelId="{CD8E2B6E-A993-4627-9EE7-BF6F29F67355}">
      <dsp:nvSpPr>
        <dsp:cNvPr id="0" name=""/>
        <dsp:cNvSpPr/>
      </dsp:nvSpPr>
      <dsp:spPr>
        <a:xfrm>
          <a:off x="3388704" y="1173932"/>
          <a:ext cx="1662198" cy="12743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24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文化水平低</a:t>
          </a:r>
          <a:endParaRPr lang="zh-CN" altLang="en-US" sz="24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632127" y="1360555"/>
        <a:ext cx="1175352" cy="901095"/>
      </dsp:txXfrm>
    </dsp:sp>
    <dsp:sp modelId="{2B7491E5-129F-42A3-8F7E-9896C8DB42F0}">
      <dsp:nvSpPr>
        <dsp:cNvPr id="0" name=""/>
        <dsp:cNvSpPr/>
      </dsp:nvSpPr>
      <dsp:spPr>
        <a:xfrm>
          <a:off x="2458615" y="216024"/>
          <a:ext cx="1486920" cy="119888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CN" sz="24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乡土</a:t>
          </a:r>
          <a:endParaRPr lang="en-US" altLang="zh-CN" sz="2400" kern="12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10668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CN" sz="24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情结</a:t>
          </a:r>
          <a:endParaRPr lang="zh-CN" sz="24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676369" y="391597"/>
        <a:ext cx="1051412" cy="847740"/>
      </dsp:txXfrm>
    </dsp:sp>
    <dsp:sp modelId="{6275635C-32E0-46F3-86AD-79389AEFB28A}">
      <dsp:nvSpPr>
        <dsp:cNvPr id="0" name=""/>
        <dsp:cNvSpPr/>
      </dsp:nvSpPr>
      <dsp:spPr>
        <a:xfrm>
          <a:off x="4546848" y="216021"/>
          <a:ext cx="1447256" cy="124938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24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生活圈子窄</a:t>
          </a:r>
          <a:endParaRPr lang="zh-CN" altLang="en-US" sz="24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758794" y="398989"/>
        <a:ext cx="1023364" cy="883447"/>
      </dsp:txXfrm>
    </dsp:sp>
    <dsp:sp modelId="{8308A15A-6B04-4F60-AFC8-178245B8561E}">
      <dsp:nvSpPr>
        <dsp:cNvPr id="0" name=""/>
        <dsp:cNvSpPr/>
      </dsp:nvSpPr>
      <dsp:spPr>
        <a:xfrm>
          <a:off x="1162475" y="72012"/>
          <a:ext cx="5770973" cy="262546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714D4-428A-4377-A984-D65D8EAB86C1}">
      <dsp:nvSpPr>
        <dsp:cNvPr id="0" name=""/>
        <dsp:cNvSpPr/>
      </dsp:nvSpPr>
      <dsp:spPr>
        <a:xfrm>
          <a:off x="4491598" y="650534"/>
          <a:ext cx="1723593" cy="172356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B0690E-11DB-4E1B-98B5-C3ABBD0B6F31}">
      <dsp:nvSpPr>
        <dsp:cNvPr id="0" name=""/>
        <dsp:cNvSpPr/>
      </dsp:nvSpPr>
      <dsp:spPr>
        <a:xfrm>
          <a:off x="4549025" y="707997"/>
          <a:ext cx="1608355" cy="160864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/>
            <a:t>智力下降</a:t>
          </a:r>
          <a:endParaRPr lang="zh-CN" sz="3500" kern="1200" dirty="0"/>
        </a:p>
      </dsp:txBody>
      <dsp:txXfrm>
        <a:off x="4779119" y="937846"/>
        <a:ext cx="1148934" cy="1148945"/>
      </dsp:txXfrm>
    </dsp:sp>
    <dsp:sp modelId="{0D6B6CC2-9B24-4195-B2B9-A4B8C96F2986}">
      <dsp:nvSpPr>
        <dsp:cNvPr id="0" name=""/>
        <dsp:cNvSpPr/>
      </dsp:nvSpPr>
      <dsp:spPr>
        <a:xfrm rot="2700000">
          <a:off x="2733238" y="616459"/>
          <a:ext cx="1723650" cy="1723650"/>
        </a:xfrm>
        <a:prstGeom prst="teardrop">
          <a:avLst>
            <a:gd name="adj" fmla="val 10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34FEC0-24DA-43F9-98BB-968F2563E539}">
      <dsp:nvSpPr>
        <dsp:cNvPr id="0" name=""/>
        <dsp:cNvSpPr/>
      </dsp:nvSpPr>
      <dsp:spPr>
        <a:xfrm>
          <a:off x="2768387" y="707997"/>
          <a:ext cx="1608355" cy="160864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/>
            <a:t>短视行为</a:t>
          </a:r>
          <a:endParaRPr lang="zh-CN" sz="3500" kern="1200" dirty="0"/>
        </a:p>
      </dsp:txBody>
      <dsp:txXfrm>
        <a:off x="2998097" y="937846"/>
        <a:ext cx="1148934" cy="114894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BAEBC5-21D0-4DA6-8FEA-08C2F1DE6652}">
      <dsp:nvSpPr>
        <dsp:cNvPr id="0" name=""/>
        <dsp:cNvSpPr/>
      </dsp:nvSpPr>
      <dsp:spPr>
        <a:xfrm>
          <a:off x="617219" y="0"/>
          <a:ext cx="6995160" cy="339407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368E12-3702-4913-9D0A-D3635C2574C8}">
      <dsp:nvSpPr>
        <dsp:cNvPr id="0" name=""/>
        <dsp:cNvSpPr/>
      </dsp:nvSpPr>
      <dsp:spPr>
        <a:xfrm>
          <a:off x="263202" y="1018222"/>
          <a:ext cx="2468880" cy="13576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200" kern="1200" smtClean="0"/>
            <a:t>掌握心理健康知识</a:t>
          </a:r>
          <a:endParaRPr lang="zh-CN" sz="3200" kern="1200"/>
        </a:p>
      </dsp:txBody>
      <dsp:txXfrm>
        <a:off x="329476" y="1084496"/>
        <a:ext cx="2336332" cy="1225082"/>
      </dsp:txXfrm>
    </dsp:sp>
    <dsp:sp modelId="{73D936BE-0DCC-4899-BDD0-E017BB24BC1E}">
      <dsp:nvSpPr>
        <dsp:cNvPr id="0" name=""/>
        <dsp:cNvSpPr/>
      </dsp:nvSpPr>
      <dsp:spPr>
        <a:xfrm>
          <a:off x="2880359" y="1018222"/>
          <a:ext cx="2468880" cy="13576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200" kern="1200" smtClean="0"/>
            <a:t>建立心理健康信念</a:t>
          </a:r>
          <a:endParaRPr lang="zh-CN" sz="3200" kern="1200"/>
        </a:p>
      </dsp:txBody>
      <dsp:txXfrm>
        <a:off x="2946633" y="1084496"/>
        <a:ext cx="2336332" cy="1225082"/>
      </dsp:txXfrm>
    </dsp:sp>
    <dsp:sp modelId="{182DE281-38CD-4DB5-80C1-5456415BBB23}">
      <dsp:nvSpPr>
        <dsp:cNvPr id="0" name=""/>
        <dsp:cNvSpPr/>
      </dsp:nvSpPr>
      <dsp:spPr>
        <a:xfrm>
          <a:off x="5497517" y="1018222"/>
          <a:ext cx="2468880" cy="13576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200" kern="1200" smtClean="0"/>
            <a:t>实践心理健康行为</a:t>
          </a:r>
          <a:endParaRPr lang="zh-CN" sz="3200" kern="1200"/>
        </a:p>
      </dsp:txBody>
      <dsp:txXfrm>
        <a:off x="5563791" y="1084496"/>
        <a:ext cx="2336332" cy="12250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循环流程"/>
  <dgm:desc val="用于显示流程中的顺序步骤。限制为 11 个级别 1 形状，级别 2 形状数目不受限制。非常适合于少量文本。不使用的文本不出现，但是在切换版式后仍然可用。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循环流程"/>
  <dgm:desc val="用于显示流程中的顺序步骤。限制为 11 个级别 1 形状，级别 2 形状数目不受限制。非常适合于少量文本。不使用的文本不出现，但是在切换版式后仍然可用。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4A8619B-6B0A-462B-AE05-5A989E77D4CD}" type="datetimeFigureOut">
              <a:rPr lang="zh-CN" altLang="en-US"/>
              <a:t>2019/4/2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B634E76-FABB-438D-B58C-DA6FEABE90C7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16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15A54B1-8313-4771-9BEC-5284FA387E98}" type="datetimeFigureOut">
              <a:rPr lang="zh-CN" altLang="en-US"/>
              <a:t>2019/4/2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990B9EC-9671-4C16-B60E-894030146864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3225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 descr="涪陵电大PPT模板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>
            <a:lvl1pPr>
              <a:defRPr>
                <a:latin typeface="方正黑体_GBK" panose="03000509000000000000" pitchFamily="65" charset="-122"/>
                <a:ea typeface="方正黑体_GBK" panose="03000509000000000000" pitchFamily="65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4214F-05D4-4AB8-A75B-4982BD5DC928}" type="datetimeFigureOut">
              <a:rPr lang="zh-CN" altLang="en-US"/>
              <a:t>2019/4/2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B63D4-6A97-48C2-B6A8-214E177E353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E1135-1CE4-49EE-927D-B460954DFDC1}" type="datetimeFigureOut">
              <a:rPr lang="zh-CN" altLang="en-US"/>
              <a:t>2019/4/2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673B4-722B-47B8-A41F-4924F2549F8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4674-114C-4E13-AA01-9D968F40EF68}" type="datetimeFigureOut">
              <a:rPr lang="zh-CN" altLang="en-US"/>
              <a:t>2019/4/2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82BE1-7B10-4CF8-9429-2A0576F175C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2F305-94E4-419B-9464-6DD93A27A676}" type="datetimeFigureOut">
              <a:rPr lang="zh-CN" altLang="en-US"/>
              <a:t>2019/4/2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B8E8F-4C7D-4B1C-B931-CCE23335831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4BB43-F67D-4EF9-B20F-374E6B75322C}" type="datetimeFigureOut">
              <a:rPr lang="zh-CN" altLang="en-US"/>
              <a:t>2019/4/2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5C807-6192-494D-9295-1A5008DBC71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3AF89-4861-4A0D-8C5C-B643C6504754}" type="datetimeFigureOut">
              <a:rPr lang="zh-CN" altLang="en-US"/>
              <a:t>2019/4/2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080AD-C231-43F7-9F9F-5505F32C494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F9A0E-5571-4F63-AF3A-1059BF2A2363}" type="datetimeFigureOut">
              <a:rPr lang="zh-CN" altLang="en-US"/>
              <a:t>2019/4/2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ECE4C-BEBC-4CCD-8966-EE54DBE9F7B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F4C3C-9E7F-4E8A-BBE1-CEC9118503C0}" type="datetimeFigureOut">
              <a:rPr lang="zh-CN" altLang="en-US"/>
              <a:t>2019/4/2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9C4FA-A9AA-496D-B9CD-940F7E1EA96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EDAB1-5010-4D66-814C-3F8F36E222BD}" type="datetimeFigureOut">
              <a:rPr lang="zh-CN" altLang="en-US"/>
              <a:t>2019/4/2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708A1-ABEB-4233-9891-2A948AE0645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623E4-250B-44EA-9C6C-287B767D0F61}" type="datetimeFigureOut">
              <a:rPr lang="zh-CN" altLang="en-US"/>
              <a:t>2019/4/2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DA1E7-D59D-457F-9D7B-E8E0F0DDD69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E182E-151C-4B42-9CFD-77C816E4F7EB}" type="datetimeFigureOut">
              <a:rPr lang="zh-CN" altLang="en-US"/>
              <a:t>2019/4/2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31CE-A476-4774-9FC7-54A445D315C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2F127F8-F0E7-462C-9D2B-1BC5643953EB}" type="datetimeFigureOut">
              <a:rPr lang="zh-CN" altLang="en-US"/>
              <a:t>2019/4/2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4A0DD4-DF84-4DCB-887C-52D5A5D0B76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jp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扶贫新方向：心理扶贫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chemeClr val="tx1"/>
                </a:solidFill>
              </a:rPr>
              <a:t>涪陵广播电视大学   杨林佩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65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200150"/>
            <a:ext cx="8136904" cy="3394075"/>
          </a:xfrm>
        </p:spPr>
        <p:txBody>
          <a:bodyPr/>
          <a:lstStyle/>
          <a:p>
            <a:pPr lvl="0">
              <a:spcBef>
                <a:spcPts val="600"/>
              </a:spcBef>
            </a:pPr>
            <a:r>
              <a:rPr lang="en-US" altLang="zh-CN" b="1" dirty="0" smtClean="0">
                <a:solidFill>
                  <a:schemeClr val="tx2"/>
                </a:solidFill>
              </a:rPr>
              <a:t>5.</a:t>
            </a:r>
            <a:r>
              <a:rPr lang="zh-CN" altLang="en-US" b="1" dirty="0" smtClean="0">
                <a:solidFill>
                  <a:schemeClr val="tx2"/>
                </a:solidFill>
              </a:rPr>
              <a:t>稀缺心态</a:t>
            </a:r>
            <a:endParaRPr lang="en-US" altLang="zh-CN" b="1" dirty="0" smtClean="0">
              <a:solidFill>
                <a:schemeClr val="tx2"/>
              </a:solidFill>
            </a:endParaRPr>
          </a:p>
          <a:p>
            <a:pPr lvl="0" indent="720000" algn="just">
              <a:lnSpc>
                <a:spcPct val="150000"/>
              </a:lnSpc>
              <a:spcBef>
                <a:spcPts val="600"/>
              </a:spcBef>
            </a:pPr>
            <a:r>
              <a:rPr lang="zh-CN" altLang="en-US" dirty="0" smtClean="0">
                <a:solidFill>
                  <a:schemeClr val="tx2"/>
                </a:solidFill>
              </a:rPr>
              <a:t>指</a:t>
            </a:r>
            <a:r>
              <a:rPr lang="zh-CN" altLang="en-US" dirty="0">
                <a:solidFill>
                  <a:schemeClr val="tx2"/>
                </a:solidFill>
              </a:rPr>
              <a:t>当人们</a:t>
            </a:r>
            <a:r>
              <a:rPr lang="zh-CN" altLang="en-US" dirty="0" smtClean="0">
                <a:solidFill>
                  <a:schemeClr val="tx2"/>
                </a:solidFill>
              </a:rPr>
              <a:t>面临某种</a:t>
            </a:r>
            <a:r>
              <a:rPr lang="zh-CN" altLang="en-US" dirty="0">
                <a:solidFill>
                  <a:schemeClr val="tx2"/>
                </a:solidFill>
              </a:rPr>
              <a:t>事物的稀缺</a:t>
            </a:r>
            <a:r>
              <a:rPr lang="zh-CN" altLang="en-US" dirty="0" smtClean="0">
                <a:solidFill>
                  <a:schemeClr val="tx2"/>
                </a:solidFill>
              </a:rPr>
              <a:t>时</a:t>
            </a:r>
            <a:r>
              <a:rPr lang="zh-CN" altLang="en-US" dirty="0">
                <a:solidFill>
                  <a:schemeClr val="tx2"/>
                </a:solidFill>
              </a:rPr>
              <a:t>，</a:t>
            </a:r>
            <a:r>
              <a:rPr lang="zh-CN" altLang="en-US" dirty="0" smtClean="0">
                <a:solidFill>
                  <a:schemeClr val="tx2"/>
                </a:solidFill>
              </a:rPr>
              <a:t>往往</a:t>
            </a:r>
            <a:r>
              <a:rPr lang="zh-CN" altLang="en-US" dirty="0">
                <a:solidFill>
                  <a:schemeClr val="tx2"/>
                </a:solidFill>
              </a:rPr>
              <a:t>会将注意力强有力地</a:t>
            </a:r>
            <a:r>
              <a:rPr lang="zh-CN" altLang="en-US" dirty="0" smtClean="0">
                <a:solidFill>
                  <a:schemeClr val="tx2"/>
                </a:solidFill>
              </a:rPr>
              <a:t>转向</a:t>
            </a:r>
            <a:r>
              <a:rPr lang="zh-CN" altLang="en-US" dirty="0">
                <a:solidFill>
                  <a:schemeClr val="tx2"/>
                </a:solidFill>
              </a:rPr>
              <a:t>未得到满足的需要， 稀缺会牢牢地俘获人们</a:t>
            </a:r>
            <a:r>
              <a:rPr lang="zh-CN" altLang="en-US" dirty="0" smtClean="0">
                <a:solidFill>
                  <a:schemeClr val="tx2"/>
                </a:solidFill>
              </a:rPr>
              <a:t>的注意力。</a:t>
            </a:r>
            <a:endParaRPr lang="zh-CN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58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8953491"/>
              </p:ext>
            </p:extLst>
          </p:nvPr>
        </p:nvGraphicFramePr>
        <p:xfrm>
          <a:off x="-972616" y="1347614"/>
          <a:ext cx="8568952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076" y="1419622"/>
            <a:ext cx="1834283" cy="3003808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38500" dist="50800" dir="5400000" sy="-100000" algn="bl" rotWithShape="0"/>
          </a:effectLst>
          <a:scene3d>
            <a:camera prst="isometricOffAxis1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66535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11510"/>
            <a:ext cx="8229600" cy="857250"/>
          </a:xfrm>
        </p:spPr>
        <p:txBody>
          <a:bodyPr/>
          <a:lstStyle/>
          <a:p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调    查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75606"/>
            <a:ext cx="7776864" cy="322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816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31590"/>
            <a:ext cx="8136904" cy="331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064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8798"/>
          <a:stretch/>
        </p:blipFill>
        <p:spPr bwMode="auto">
          <a:xfrm>
            <a:off x="457200" y="843558"/>
            <a:ext cx="8229600" cy="266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82"/>
          <a:stretch/>
        </p:blipFill>
        <p:spPr bwMode="auto">
          <a:xfrm>
            <a:off x="457200" y="3507854"/>
            <a:ext cx="8229600" cy="527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711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5566"/>
            <a:ext cx="822960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115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87574"/>
            <a:ext cx="8229600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674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>
                <a:solidFill>
                  <a:schemeClr val="tx2"/>
                </a:solidFill>
              </a:rPr>
              <a:t>6.</a:t>
            </a:r>
            <a:r>
              <a:rPr lang="zh-CN" altLang="zh-CN" b="1" dirty="0">
                <a:solidFill>
                  <a:schemeClr val="tx2"/>
                </a:solidFill>
              </a:rPr>
              <a:t>即刻满足心理</a:t>
            </a:r>
          </a:p>
          <a:p>
            <a:pPr indent="720000" algn="just">
              <a:lnSpc>
                <a:spcPct val="150000"/>
              </a:lnSpc>
            </a:pPr>
            <a:r>
              <a:rPr lang="zh-CN" altLang="en-US" dirty="0" smtClean="0">
                <a:solidFill>
                  <a:schemeClr val="tx2"/>
                </a:solidFill>
              </a:rPr>
              <a:t>个人</a:t>
            </a:r>
            <a:r>
              <a:rPr lang="zh-CN" altLang="en-US" dirty="0">
                <a:solidFill>
                  <a:schemeClr val="tx2"/>
                </a:solidFill>
              </a:rPr>
              <a:t>要控制自己的购买欲望、思考如何安排有限的花销等问题，这就会耗费意志力而导致不利的决策，而对于低收入的穷人而言，这种现象更为明显。</a:t>
            </a:r>
          </a:p>
        </p:txBody>
      </p:sp>
    </p:spTree>
    <p:extLst>
      <p:ext uri="{BB962C8B-B14F-4D97-AF65-F5344CB8AC3E}">
        <p14:creationId xmlns:p14="http://schemas.microsoft.com/office/powerpoint/2010/main" val="348135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275606"/>
            <a:ext cx="7992888" cy="3394075"/>
          </a:xfrm>
        </p:spPr>
        <p:txBody>
          <a:bodyPr/>
          <a:lstStyle/>
          <a:p>
            <a:r>
              <a:rPr lang="en-US" altLang="zh-CN" b="1" dirty="0" smtClean="0">
                <a:solidFill>
                  <a:schemeClr val="tx2"/>
                </a:solidFill>
              </a:rPr>
              <a:t>7.</a:t>
            </a:r>
            <a:r>
              <a:rPr lang="zh-CN" altLang="en-US" b="1" dirty="0" smtClean="0">
                <a:solidFill>
                  <a:schemeClr val="tx2"/>
                </a:solidFill>
              </a:rPr>
              <a:t>规避风险心理</a:t>
            </a:r>
            <a:endParaRPr lang="en-US" altLang="zh-CN" b="1" dirty="0" smtClean="0">
              <a:solidFill>
                <a:schemeClr val="tx2"/>
              </a:solidFill>
            </a:endParaRPr>
          </a:p>
          <a:p>
            <a:pPr indent="720000" algn="just">
              <a:lnSpc>
                <a:spcPct val="150000"/>
              </a:lnSpc>
            </a:pPr>
            <a:r>
              <a:rPr lang="zh-CN" altLang="en-US" dirty="0" smtClean="0">
                <a:solidFill>
                  <a:schemeClr val="tx2"/>
                </a:solidFill>
              </a:rPr>
              <a:t>一些贫困者安于现状，不愿意做出改变，更厌恶风险，因而在经济决策中极度保守，无法脱贫。</a:t>
            </a:r>
            <a:endParaRPr lang="zh-CN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67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627534"/>
            <a:ext cx="8229600" cy="857250"/>
          </a:xfrm>
        </p:spPr>
        <p:txBody>
          <a:bodyPr/>
          <a:lstStyle/>
          <a:p>
            <a:pPr algn="l"/>
            <a:r>
              <a:rPr lang="zh-CN" altLang="en-US" sz="3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二、贫困的代际传递</a:t>
            </a:r>
            <a:endParaRPr lang="zh-CN" altLang="en-US" sz="3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419622"/>
            <a:ext cx="8229600" cy="3394075"/>
          </a:xfrm>
        </p:spPr>
        <p:txBody>
          <a:bodyPr/>
          <a:lstStyle/>
          <a:p>
            <a:pPr marL="0" indent="7200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 smtClean="0">
                <a:solidFill>
                  <a:schemeClr val="tx2"/>
                </a:solidFill>
              </a:rPr>
              <a:t>贫困</a:t>
            </a:r>
            <a:r>
              <a:rPr lang="zh-CN" altLang="zh-CN" kern="100" dirty="0">
                <a:solidFill>
                  <a:schemeClr val="tx2"/>
                </a:solidFill>
              </a:rPr>
              <a:t>代际传递是指贫困在家庭内部由父辈传递给子辈，从而使子辈在成年后重复父辈的贫困状态。简而言之，就是贫困状态在代际间的传承和复制。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94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483518"/>
            <a:ext cx="8229600" cy="857250"/>
          </a:xfrm>
        </p:spPr>
        <p:txBody>
          <a:bodyPr/>
          <a:lstStyle/>
          <a:p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杨元元事件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75606"/>
            <a:ext cx="2590476" cy="3247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82072" y="1779662"/>
            <a:ext cx="4680520" cy="14219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400" b="1" dirty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今后要给穷人维护</a:t>
            </a:r>
            <a:r>
              <a:rPr lang="zh-CN" altLang="en-US" sz="2400" b="1" dirty="0" smtClean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正义</a:t>
            </a:r>
            <a:endParaRPr lang="en-US" altLang="zh-CN" sz="2400" b="1" dirty="0" smtClean="0">
              <a:solidFill>
                <a:srgbClr val="00206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400" b="1" dirty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梦想当个老板，</a:t>
            </a:r>
            <a:r>
              <a:rPr lang="zh-CN" altLang="en-US" sz="2400" b="1" dirty="0" smtClean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挣很多钱</a:t>
            </a:r>
            <a:endParaRPr lang="en-US" altLang="zh-CN" sz="2400" b="1" dirty="0" smtClean="0">
              <a:solidFill>
                <a:srgbClr val="00206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400" b="1" dirty="0" smtClean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知识</a:t>
            </a:r>
            <a:r>
              <a:rPr lang="zh-CN" altLang="en-US" sz="2400" b="1" dirty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难改变</a:t>
            </a:r>
            <a:r>
              <a:rPr lang="zh-CN" altLang="en-US" sz="2400" b="1" dirty="0" smtClean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命运</a:t>
            </a:r>
            <a:endParaRPr lang="en-US" altLang="zh-CN" sz="2400" b="1" dirty="0">
              <a:solidFill>
                <a:srgbClr val="00206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84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725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030734"/>
            <a:ext cx="8229600" cy="3394075"/>
          </a:xfrm>
        </p:spPr>
        <p:txBody>
          <a:bodyPr/>
          <a:lstStyle/>
          <a:p>
            <a:r>
              <a:rPr lang="zh-CN" altLang="en-US" dirty="0" smtClean="0"/>
              <a:t>实验一：见钱眼开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139702"/>
            <a:ext cx="315277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0201" y="1963141"/>
            <a:ext cx="1728192" cy="4766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富人小孩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6375" y="2005102"/>
            <a:ext cx="1728192" cy="4766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穷人小孩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9" t="5943" r="15844"/>
          <a:stretch/>
        </p:blipFill>
        <p:spPr bwMode="auto">
          <a:xfrm>
            <a:off x="5933750" y="2727772"/>
            <a:ext cx="1690388" cy="182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98" t="2694" r="17088" b="13142"/>
          <a:stretch/>
        </p:blipFill>
        <p:spPr bwMode="auto">
          <a:xfrm flipH="1">
            <a:off x="950201" y="2499742"/>
            <a:ext cx="1710466" cy="2052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239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实验二：棉花糖实验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51670"/>
            <a:ext cx="4919148" cy="300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0" y="5020022"/>
            <a:ext cx="184731" cy="5355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endParaRPr lang="zh-CN" altLang="en-US" sz="2400" b="1" dirty="0" smtClean="0">
              <a:solidFill>
                <a:srgbClr val="00206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12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悲剧案例：</a:t>
            </a:r>
            <a:endParaRPr lang="en-US" altLang="zh-CN" dirty="0" smtClean="0"/>
          </a:p>
          <a:p>
            <a:r>
              <a:rPr lang="en-US" altLang="zh-CN" dirty="0" smtClean="0"/>
              <a:t>       13</a:t>
            </a:r>
            <a:r>
              <a:rPr lang="zh-CN" altLang="en-US" dirty="0" smtClean="0"/>
              <a:t>岁少年锤杀双亲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621" y="2139702"/>
            <a:ext cx="3155924" cy="237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5502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771550"/>
            <a:ext cx="8229600" cy="857250"/>
          </a:xfrm>
        </p:spPr>
        <p:txBody>
          <a:bodyPr/>
          <a:lstStyle/>
          <a:p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zh-CN" sz="3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心理扶贫的实践经验和启发</a:t>
            </a:r>
            <a:r>
              <a:rPr lang="zh-CN" altLang="zh-CN" b="1" dirty="0">
                <a:solidFill>
                  <a:schemeClr val="tx2"/>
                </a:solidFill>
              </a:rPr>
              <a:t/>
            </a:r>
            <a:br>
              <a:rPr lang="zh-CN" altLang="zh-CN" b="1" dirty="0">
                <a:solidFill>
                  <a:schemeClr val="tx2"/>
                </a:solidFill>
              </a:rPr>
            </a:br>
            <a:endParaRPr lang="zh-CN" altLang="en-US" b="1" dirty="0">
              <a:solidFill>
                <a:schemeClr val="tx2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347614"/>
            <a:ext cx="7715200" cy="435496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>
                <a:solidFill>
                  <a:schemeClr val="tx2"/>
                </a:solidFill>
              </a:rPr>
              <a:t>１</a:t>
            </a:r>
            <a:r>
              <a:rPr lang="en-US" altLang="zh-CN" dirty="0" smtClean="0">
                <a:solidFill>
                  <a:schemeClr val="tx2"/>
                </a:solidFill>
              </a:rPr>
              <a:t>.</a:t>
            </a:r>
            <a:r>
              <a:rPr lang="zh-CN" altLang="zh-CN" dirty="0" smtClean="0">
                <a:solidFill>
                  <a:schemeClr val="tx2"/>
                </a:solidFill>
              </a:rPr>
              <a:t>改变</a:t>
            </a:r>
            <a:r>
              <a:rPr lang="zh-CN" altLang="zh-CN" dirty="0">
                <a:solidFill>
                  <a:schemeClr val="tx2"/>
                </a:solidFill>
              </a:rPr>
              <a:t>宣传方式</a:t>
            </a:r>
          </a:p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05884" y="1905790"/>
            <a:ext cx="7740352" cy="16825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zh-CN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湖南十八洞</a:t>
            </a:r>
            <a:r>
              <a:rPr lang="zh-CN" altLang="zh-CN" sz="2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村</a:t>
            </a:r>
            <a:r>
              <a:rPr lang="zh-CN" altLang="en-US" sz="2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2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“</a:t>
            </a:r>
            <a:r>
              <a:rPr lang="zh-CN" altLang="zh-CN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思想道德星级化管理</a:t>
            </a:r>
            <a:r>
              <a:rPr lang="zh-CN" altLang="zh-CN" sz="2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24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</a:t>
            </a:r>
            <a:r>
              <a:rPr lang="zh-CN" altLang="zh-CN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德克萨斯</a:t>
            </a:r>
            <a:r>
              <a:rPr lang="zh-CN" altLang="zh-CN" sz="2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德</a:t>
            </a:r>
            <a:r>
              <a:rPr lang="zh-CN" altLang="en-US" sz="2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高速路上宣传语：</a:t>
            </a:r>
            <a:r>
              <a:rPr lang="zh-CN" altLang="zh-CN" sz="2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en-US" altLang="zh-CN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Don</a:t>
            </a:r>
            <a:r>
              <a:rPr lang="zh-CN" altLang="zh-CN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’</a:t>
            </a:r>
            <a:r>
              <a:rPr lang="en-US" altLang="zh-CN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 mess with </a:t>
            </a:r>
            <a:r>
              <a:rPr lang="en-US" altLang="zh-CN" sz="2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Texas</a:t>
            </a:r>
            <a:endParaRPr lang="zh-CN" altLang="en-US" sz="24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723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31590"/>
            <a:ext cx="3804234" cy="2377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3507854"/>
            <a:ext cx="7848872" cy="13630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    针对</a:t>
            </a:r>
            <a:r>
              <a:rPr lang="zh-CN" altLang="en-US" sz="2400" b="1" dirty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“等靠要”和“不劳而获”的行为专门设计标语，借助广告、传统、网络社交媒体广泛传播，最终做到移风易俗。</a:t>
            </a:r>
            <a:endParaRPr lang="zh-CN" altLang="en-US" sz="2400" b="1" dirty="0" smtClean="0">
              <a:solidFill>
                <a:srgbClr val="00206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532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tx2"/>
                </a:solidFill>
              </a:rPr>
              <a:t>2</a:t>
            </a:r>
            <a:r>
              <a:rPr lang="zh-CN" altLang="en-US" dirty="0" smtClean="0">
                <a:solidFill>
                  <a:schemeClr val="tx2"/>
                </a:solidFill>
              </a:rPr>
              <a:t>、启动心理帮扶</a:t>
            </a:r>
            <a:endParaRPr lang="en-US" altLang="zh-CN" dirty="0" smtClean="0">
              <a:solidFill>
                <a:schemeClr val="tx2"/>
              </a:solidFill>
            </a:endParaRPr>
          </a:p>
          <a:p>
            <a:r>
              <a:rPr lang="en-US" altLang="zh-CN" dirty="0">
                <a:solidFill>
                  <a:schemeClr val="tx2"/>
                </a:solidFill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</a:rPr>
              <a:t>    </a:t>
            </a:r>
            <a:r>
              <a:rPr lang="zh-CN" altLang="en-US" dirty="0" smtClean="0">
                <a:solidFill>
                  <a:schemeClr val="tx2"/>
                </a:solidFill>
              </a:rPr>
              <a:t>中科院心理研究所案例</a:t>
            </a:r>
            <a:endParaRPr lang="en-US" altLang="zh-CN" dirty="0" smtClean="0">
              <a:solidFill>
                <a:schemeClr val="tx2"/>
              </a:solidFill>
            </a:endParaRPr>
          </a:p>
          <a:p>
            <a:r>
              <a:rPr lang="en-US" altLang="zh-CN" dirty="0">
                <a:solidFill>
                  <a:schemeClr val="tx2"/>
                </a:solidFill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</a:rPr>
              <a:t>    </a:t>
            </a:r>
            <a:r>
              <a:rPr lang="zh-CN" altLang="en-US" dirty="0" smtClean="0">
                <a:solidFill>
                  <a:schemeClr val="tx2"/>
                </a:solidFill>
              </a:rPr>
              <a:t>河南省西平县案例</a:t>
            </a:r>
            <a:endParaRPr lang="en-US" altLang="zh-CN" dirty="0" smtClean="0">
              <a:solidFill>
                <a:schemeClr val="tx2"/>
              </a:solidFill>
            </a:endParaRPr>
          </a:p>
          <a:p>
            <a:r>
              <a:rPr lang="en-US" altLang="zh-CN" dirty="0">
                <a:solidFill>
                  <a:schemeClr val="tx2"/>
                </a:solidFill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</a:rPr>
              <a:t>    </a:t>
            </a:r>
            <a:r>
              <a:rPr lang="zh-CN" altLang="en-US" dirty="0" smtClean="0">
                <a:solidFill>
                  <a:schemeClr val="tx2"/>
                </a:solidFill>
              </a:rPr>
              <a:t>金台区案例</a:t>
            </a:r>
            <a:endParaRPr lang="zh-CN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2297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29600" cy="857250"/>
          </a:xfrm>
        </p:spPr>
        <p:txBody>
          <a:bodyPr/>
          <a:lstStyle/>
          <a:p>
            <a:r>
              <a:rPr lang="zh-CN" altLang="en-US" sz="32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中科院心理学研究所心理扶贫案例</a:t>
            </a:r>
            <a:endParaRPr lang="zh-CN" altLang="en-US" sz="32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chemeClr val="tx2"/>
                </a:solidFill>
              </a:rPr>
              <a:t>贫困家庭劳动习惯</a:t>
            </a:r>
            <a:r>
              <a:rPr lang="zh-CN" altLang="en-US" dirty="0" smtClean="0">
                <a:solidFill>
                  <a:schemeClr val="tx2"/>
                </a:solidFill>
              </a:rPr>
              <a:t>建议：</a:t>
            </a:r>
            <a:endParaRPr lang="en-US" altLang="zh-CN" dirty="0" smtClean="0">
              <a:solidFill>
                <a:schemeClr val="tx2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solidFill>
                  <a:schemeClr val="tx2"/>
                </a:solidFill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</a:rPr>
              <a:t>   </a:t>
            </a:r>
            <a:r>
              <a:rPr lang="zh-CN" altLang="en-US" dirty="0" smtClean="0">
                <a:solidFill>
                  <a:schemeClr val="tx2"/>
                </a:solidFill>
              </a:rPr>
              <a:t>农户着装洁净</a:t>
            </a:r>
            <a:endParaRPr lang="en-US" altLang="zh-CN" dirty="0" smtClean="0">
              <a:solidFill>
                <a:schemeClr val="tx2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solidFill>
                  <a:schemeClr val="tx2"/>
                </a:solidFill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</a:rPr>
              <a:t>   </a:t>
            </a:r>
            <a:r>
              <a:rPr lang="zh-CN" altLang="en-US" dirty="0" smtClean="0">
                <a:solidFill>
                  <a:schemeClr val="tx2"/>
                </a:solidFill>
              </a:rPr>
              <a:t>提出储蓄要求</a:t>
            </a:r>
            <a:endParaRPr lang="en-US" altLang="zh-CN" dirty="0" smtClean="0">
              <a:solidFill>
                <a:schemeClr val="tx2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solidFill>
                  <a:schemeClr val="tx2"/>
                </a:solidFill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</a:rPr>
              <a:t>   </a:t>
            </a:r>
            <a:r>
              <a:rPr lang="zh-CN" altLang="en-US" dirty="0" smtClean="0">
                <a:solidFill>
                  <a:schemeClr val="tx2"/>
                </a:solidFill>
              </a:rPr>
              <a:t>计划农耕时间表</a:t>
            </a:r>
            <a:endParaRPr lang="zh-CN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14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chemeClr val="tx2"/>
                </a:solidFill>
              </a:rPr>
              <a:t>阻断贫困的代际</a:t>
            </a:r>
            <a:r>
              <a:rPr lang="zh-CN" altLang="en-US" dirty="0" smtClean="0">
                <a:solidFill>
                  <a:schemeClr val="tx2"/>
                </a:solidFill>
              </a:rPr>
              <a:t>传递：</a:t>
            </a:r>
            <a:endParaRPr lang="en-US" altLang="zh-CN" dirty="0" smtClean="0">
              <a:solidFill>
                <a:schemeClr val="tx2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>
                <a:solidFill>
                  <a:schemeClr val="tx2"/>
                </a:solidFill>
              </a:rPr>
              <a:t>       </a:t>
            </a:r>
            <a:r>
              <a:rPr lang="zh-CN" altLang="zh-CN" dirty="0" smtClean="0">
                <a:solidFill>
                  <a:schemeClr val="tx2"/>
                </a:solidFill>
              </a:rPr>
              <a:t>启动“</a:t>
            </a:r>
            <a:r>
              <a:rPr lang="zh-CN" altLang="zh-CN" dirty="0">
                <a:solidFill>
                  <a:schemeClr val="tx2"/>
                </a:solidFill>
              </a:rPr>
              <a:t>中国儿童启睿计划</a:t>
            </a:r>
            <a:r>
              <a:rPr lang="zh-CN" altLang="zh-CN" dirty="0" smtClean="0">
                <a:solidFill>
                  <a:schemeClr val="tx2"/>
                </a:solidFill>
              </a:rPr>
              <a:t>”</a:t>
            </a:r>
            <a:r>
              <a:rPr lang="zh-CN" altLang="en-US" dirty="0">
                <a:solidFill>
                  <a:schemeClr val="tx2"/>
                </a:solidFill>
              </a:rPr>
              <a:t>：</a:t>
            </a:r>
            <a:r>
              <a:rPr lang="zh-CN" altLang="en-US" dirty="0" smtClean="0">
                <a:solidFill>
                  <a:schemeClr val="tx2"/>
                </a:solidFill>
              </a:rPr>
              <a:t>开发</a:t>
            </a:r>
            <a:r>
              <a:rPr lang="zh-CN" altLang="zh-CN" dirty="0" smtClean="0">
                <a:solidFill>
                  <a:schemeClr val="tx2"/>
                </a:solidFill>
              </a:rPr>
              <a:t>针对性</a:t>
            </a:r>
            <a:r>
              <a:rPr lang="zh-CN" altLang="zh-CN" dirty="0">
                <a:solidFill>
                  <a:schemeClr val="tx2"/>
                </a:solidFill>
              </a:rPr>
              <a:t>的教具和游戏</a:t>
            </a:r>
            <a:r>
              <a:rPr lang="zh-CN" altLang="zh-CN" dirty="0" smtClean="0">
                <a:solidFill>
                  <a:schemeClr val="tx2"/>
                </a:solidFill>
              </a:rPr>
              <a:t>方式</a:t>
            </a:r>
            <a:r>
              <a:rPr lang="zh-CN" altLang="en-US" dirty="0" smtClean="0">
                <a:solidFill>
                  <a:schemeClr val="tx2"/>
                </a:solidFill>
              </a:rPr>
              <a:t>、以及心理辅导课程 </a:t>
            </a:r>
            <a:endParaRPr lang="zh-CN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51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059582"/>
            <a:ext cx="8229600" cy="857250"/>
          </a:xfrm>
        </p:spPr>
        <p:txBody>
          <a:bodyPr/>
          <a:lstStyle/>
          <a:p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知信行模型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2254276"/>
              </p:ext>
            </p:extLst>
          </p:nvPr>
        </p:nvGraphicFramePr>
        <p:xfrm>
          <a:off x="467544" y="1347614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93513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627534"/>
            <a:ext cx="8147248" cy="580107"/>
          </a:xfrm>
        </p:spPr>
        <p:txBody>
          <a:bodyPr/>
          <a:lstStyle/>
          <a:p>
            <a:r>
              <a:rPr lang="zh-CN" altLang="en-US" sz="40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西平案例</a:t>
            </a:r>
            <a:endParaRPr lang="zh-CN" altLang="en-US" sz="4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347614"/>
            <a:ext cx="8229600" cy="3394075"/>
          </a:xfrm>
        </p:spPr>
        <p:txBody>
          <a:bodyPr/>
          <a:lstStyle/>
          <a:p>
            <a:pPr indent="720000" algn="just">
              <a:lnSpc>
                <a:spcPct val="150000"/>
              </a:lnSpc>
            </a:pPr>
            <a:r>
              <a:rPr lang="en-US" altLang="zh-CN" dirty="0" smtClean="0">
                <a:solidFill>
                  <a:schemeClr val="tx2"/>
                </a:solidFill>
              </a:rPr>
              <a:t>2016</a:t>
            </a:r>
            <a:r>
              <a:rPr lang="zh-CN" altLang="en-US" dirty="0" smtClean="0">
                <a:solidFill>
                  <a:schemeClr val="tx2"/>
                </a:solidFill>
              </a:rPr>
              <a:t>年中央政法委和中央综治委启动建设</a:t>
            </a:r>
            <a:r>
              <a:rPr lang="en-US" altLang="zh-CN" dirty="0" smtClean="0">
                <a:solidFill>
                  <a:schemeClr val="tx2"/>
                </a:solidFill>
              </a:rPr>
              <a:t>12</a:t>
            </a:r>
            <a:r>
              <a:rPr lang="zh-CN" altLang="en-US" dirty="0" smtClean="0">
                <a:solidFill>
                  <a:schemeClr val="tx2"/>
                </a:solidFill>
              </a:rPr>
              <a:t>个“社会心理服务体系建设工作联系点”，西平做为唯一一个</a:t>
            </a:r>
            <a:r>
              <a:rPr lang="zh-CN" altLang="en-US" dirty="0">
                <a:solidFill>
                  <a:schemeClr val="tx2"/>
                </a:solidFill>
              </a:rPr>
              <a:t>农村试点</a:t>
            </a:r>
            <a:r>
              <a:rPr lang="zh-CN" altLang="en-US" dirty="0" smtClean="0">
                <a:solidFill>
                  <a:schemeClr val="tx2"/>
                </a:solidFill>
              </a:rPr>
              <a:t>县。</a:t>
            </a:r>
            <a:endParaRPr lang="zh-CN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101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699542"/>
            <a:ext cx="8085584" cy="857250"/>
          </a:xfrm>
        </p:spPr>
        <p:txBody>
          <a:bodyPr/>
          <a:lstStyle/>
          <a:p>
            <a:pPr algn="l"/>
            <a:r>
              <a:rPr lang="zh-CN" altLang="zh-CN" sz="32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zh-CN" altLang="zh-CN" sz="32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贫困</a:t>
            </a:r>
            <a:r>
              <a:rPr lang="zh-CN" altLang="en-US" sz="32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人员的心理特点</a:t>
            </a:r>
            <a:endParaRPr lang="zh-CN" altLang="en-US" sz="32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4350387"/>
              </p:ext>
            </p:extLst>
          </p:nvPr>
        </p:nvGraphicFramePr>
        <p:xfrm>
          <a:off x="323528" y="1203598"/>
          <a:ext cx="8352928" cy="3795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693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483518"/>
            <a:ext cx="8229600" cy="857250"/>
          </a:xfrm>
        </p:spPr>
        <p:txBody>
          <a:bodyPr/>
          <a:lstStyle/>
          <a:p>
            <a:r>
              <a:rPr lang="zh-CN" altLang="en-US" sz="32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西平“</a:t>
            </a:r>
            <a:r>
              <a:rPr lang="zh-CN" altLang="zh-CN" sz="32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</a:t>
            </a:r>
            <a:r>
              <a:rPr lang="zh-CN" altLang="zh-CN" sz="32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心理服务</a:t>
            </a:r>
            <a:r>
              <a:rPr lang="en-US" altLang="zh-CN" sz="32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zh-CN" sz="32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脱贫</a:t>
            </a:r>
            <a:r>
              <a:rPr lang="zh-CN" altLang="zh-CN" sz="32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攻坚</a:t>
            </a:r>
            <a:r>
              <a:rPr lang="zh-CN" altLang="en-US" sz="32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”新模式</a:t>
            </a:r>
            <a:endParaRPr lang="zh-CN" altLang="en-US" sz="32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467544" y="1275606"/>
            <a:ext cx="8424936" cy="2880320"/>
          </a:xfrm>
        </p:spPr>
        <p:txBody>
          <a:bodyPr/>
          <a:lstStyle/>
          <a:p>
            <a:pPr marL="0" algn="just">
              <a:lnSpc>
                <a:spcPts val="4000"/>
              </a:lnSpc>
              <a:spcBef>
                <a:spcPts val="0"/>
              </a:spcBef>
            </a:pPr>
            <a:r>
              <a:rPr lang="en-US" altLang="zh-CN" sz="2800" b="1" dirty="0" smtClean="0">
                <a:solidFill>
                  <a:schemeClr val="tx2"/>
                </a:solidFill>
              </a:rPr>
              <a:t>1</a:t>
            </a:r>
            <a:r>
              <a:rPr lang="zh-CN" altLang="en-US" sz="2800" b="1" dirty="0" smtClean="0">
                <a:solidFill>
                  <a:schemeClr val="tx2"/>
                </a:solidFill>
              </a:rPr>
              <a:t>、队伍建设</a:t>
            </a:r>
            <a:endParaRPr lang="en-US" altLang="zh-CN" sz="2800" b="1" dirty="0" smtClean="0">
              <a:solidFill>
                <a:schemeClr val="tx2"/>
              </a:solidFill>
            </a:endParaRPr>
          </a:p>
          <a:p>
            <a:pPr marL="0" indent="720000" algn="just">
              <a:lnSpc>
                <a:spcPts val="4000"/>
              </a:lnSpc>
              <a:spcBef>
                <a:spcPts val="0"/>
              </a:spcBef>
              <a:buNone/>
            </a:pPr>
            <a:r>
              <a:rPr lang="zh-CN" altLang="en-US" sz="2800" dirty="0" smtClean="0">
                <a:solidFill>
                  <a:schemeClr val="tx2"/>
                </a:solidFill>
              </a:rPr>
              <a:t>全县在建设“社会心理服务体系”期间，开展</a:t>
            </a:r>
            <a:r>
              <a:rPr lang="zh-CN" altLang="en-US" sz="2800" dirty="0">
                <a:solidFill>
                  <a:schemeClr val="tx2"/>
                </a:solidFill>
              </a:rPr>
              <a:t>基础培训班</a:t>
            </a:r>
            <a:r>
              <a:rPr lang="en-US" altLang="zh-CN" sz="2800" dirty="0">
                <a:solidFill>
                  <a:schemeClr val="tx2"/>
                </a:solidFill>
              </a:rPr>
              <a:t>3</a:t>
            </a:r>
            <a:r>
              <a:rPr lang="zh-CN" altLang="en-US" sz="2800" dirty="0">
                <a:solidFill>
                  <a:schemeClr val="tx2"/>
                </a:solidFill>
              </a:rPr>
              <a:t>期、国家心理咨询师资格认证培训班</a:t>
            </a:r>
            <a:r>
              <a:rPr lang="en-US" altLang="zh-CN" sz="2800" dirty="0">
                <a:solidFill>
                  <a:schemeClr val="tx2"/>
                </a:solidFill>
              </a:rPr>
              <a:t>1</a:t>
            </a:r>
            <a:r>
              <a:rPr lang="zh-CN" altLang="en-US" sz="2800" dirty="0">
                <a:solidFill>
                  <a:schemeClr val="tx2"/>
                </a:solidFill>
              </a:rPr>
              <a:t>期</a:t>
            </a:r>
            <a:r>
              <a:rPr lang="en-US" altLang="zh-CN" sz="2800" dirty="0">
                <a:solidFill>
                  <a:schemeClr val="tx2"/>
                </a:solidFill>
              </a:rPr>
              <a:t>3</a:t>
            </a:r>
            <a:r>
              <a:rPr lang="zh-CN" altLang="en-US" sz="2800" dirty="0">
                <a:solidFill>
                  <a:schemeClr val="tx2"/>
                </a:solidFill>
              </a:rPr>
              <a:t>班</a:t>
            </a:r>
            <a:r>
              <a:rPr lang="en-US" altLang="zh-CN" sz="2800" dirty="0">
                <a:solidFill>
                  <a:schemeClr val="tx2"/>
                </a:solidFill>
              </a:rPr>
              <a:t>66</a:t>
            </a:r>
            <a:r>
              <a:rPr lang="zh-CN" altLang="en-US" sz="2800" dirty="0">
                <a:solidFill>
                  <a:schemeClr val="tx2"/>
                </a:solidFill>
              </a:rPr>
              <a:t>场、实战培训班</a:t>
            </a:r>
            <a:r>
              <a:rPr lang="en-US" altLang="zh-CN" sz="2800" dirty="0">
                <a:solidFill>
                  <a:schemeClr val="tx2"/>
                </a:solidFill>
              </a:rPr>
              <a:t>28</a:t>
            </a:r>
            <a:r>
              <a:rPr lang="zh-CN" altLang="en-US" sz="2800" dirty="0">
                <a:solidFill>
                  <a:schemeClr val="tx2"/>
                </a:solidFill>
              </a:rPr>
              <a:t>期，培训人数</a:t>
            </a:r>
            <a:r>
              <a:rPr lang="en-US" altLang="zh-CN" sz="2800" dirty="0">
                <a:solidFill>
                  <a:schemeClr val="tx2"/>
                </a:solidFill>
              </a:rPr>
              <a:t>1</a:t>
            </a:r>
            <a:r>
              <a:rPr lang="zh-CN" altLang="en-US" sz="2800" dirty="0">
                <a:solidFill>
                  <a:schemeClr val="tx2"/>
                </a:solidFill>
              </a:rPr>
              <a:t>万余人。引导支持成立社会专业组织</a:t>
            </a:r>
            <a:r>
              <a:rPr lang="en-US" altLang="zh-CN" sz="2800" dirty="0">
                <a:solidFill>
                  <a:schemeClr val="tx2"/>
                </a:solidFill>
              </a:rPr>
              <a:t>3</a:t>
            </a:r>
            <a:r>
              <a:rPr lang="zh-CN" altLang="en-US" sz="2800" dirty="0">
                <a:solidFill>
                  <a:schemeClr val="tx2"/>
                </a:solidFill>
              </a:rPr>
              <a:t>个、个人工作室</a:t>
            </a:r>
            <a:r>
              <a:rPr lang="en-US" altLang="zh-CN" sz="2800" dirty="0">
                <a:solidFill>
                  <a:schemeClr val="tx2"/>
                </a:solidFill>
              </a:rPr>
              <a:t>6</a:t>
            </a:r>
            <a:r>
              <a:rPr lang="zh-CN" altLang="en-US" sz="2800" dirty="0">
                <a:solidFill>
                  <a:schemeClr val="tx2"/>
                </a:solidFill>
              </a:rPr>
              <a:t>个，招募社会心理服务志愿者</a:t>
            </a:r>
            <a:r>
              <a:rPr lang="en-US" altLang="zh-CN" sz="2800" dirty="0">
                <a:solidFill>
                  <a:schemeClr val="tx2"/>
                </a:solidFill>
              </a:rPr>
              <a:t>700</a:t>
            </a:r>
            <a:r>
              <a:rPr lang="zh-CN" altLang="en-US" sz="2800" dirty="0">
                <a:solidFill>
                  <a:schemeClr val="tx2"/>
                </a:solidFill>
              </a:rPr>
              <a:t>多人</a:t>
            </a:r>
            <a:r>
              <a:rPr lang="zh-CN" altLang="en-US" sz="2800" dirty="0" smtClean="0">
                <a:solidFill>
                  <a:schemeClr val="tx2"/>
                </a:solidFill>
              </a:rPr>
              <a:t>。</a:t>
            </a:r>
            <a:endParaRPr lang="zh-CN" altLang="en-US" sz="2800" dirty="0">
              <a:solidFill>
                <a:schemeClr val="tx2"/>
              </a:solidFill>
            </a:endParaRPr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0592745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>
                <a:solidFill>
                  <a:schemeClr val="tx2"/>
                </a:solidFill>
              </a:rPr>
              <a:t>3</a:t>
            </a:r>
            <a:r>
              <a:rPr lang="zh-CN" altLang="en-US" b="1" dirty="0" smtClean="0">
                <a:solidFill>
                  <a:schemeClr val="tx2"/>
                </a:solidFill>
              </a:rPr>
              <a:t>、建立档案</a:t>
            </a:r>
            <a:endParaRPr lang="en-US" altLang="zh-CN" b="1" dirty="0" smtClean="0">
              <a:solidFill>
                <a:schemeClr val="tx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/>
              <a:t> </a:t>
            </a:r>
            <a:r>
              <a:rPr lang="en-US" altLang="zh-CN" dirty="0" smtClean="0"/>
              <a:t>   </a:t>
            </a:r>
            <a:r>
              <a:rPr lang="zh-CN" altLang="en-US" dirty="0" smtClean="0">
                <a:solidFill>
                  <a:schemeClr val="tx2"/>
                </a:solidFill>
              </a:rPr>
              <a:t>初评：</a:t>
            </a:r>
            <a:r>
              <a:rPr lang="en-US" altLang="zh-CN" dirty="0" smtClean="0">
                <a:solidFill>
                  <a:schemeClr val="tx2"/>
                </a:solidFill>
              </a:rPr>
              <a:t> </a:t>
            </a:r>
            <a:r>
              <a:rPr lang="zh-CN" altLang="en-US" dirty="0">
                <a:solidFill>
                  <a:schemeClr val="tx2"/>
                </a:solidFill>
              </a:rPr>
              <a:t>“心理访谈＋心理测评</a:t>
            </a:r>
            <a:r>
              <a:rPr lang="zh-CN" altLang="en-US" dirty="0" smtClean="0">
                <a:solidFill>
                  <a:schemeClr val="tx2"/>
                </a:solidFill>
              </a:rPr>
              <a:t>”</a:t>
            </a:r>
            <a:endParaRPr lang="en-US" altLang="zh-CN" dirty="0" smtClean="0">
              <a:solidFill>
                <a:schemeClr val="tx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>
                <a:solidFill>
                  <a:schemeClr val="tx2"/>
                </a:solidFill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</a:rPr>
              <a:t>   </a:t>
            </a:r>
            <a:r>
              <a:rPr lang="zh-CN" altLang="en-US" dirty="0" smtClean="0">
                <a:solidFill>
                  <a:schemeClr val="tx2"/>
                </a:solidFill>
              </a:rPr>
              <a:t>二评：   红、绿、黄三类别</a:t>
            </a:r>
            <a:endParaRPr lang="en-US" altLang="zh-CN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4714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915566"/>
            <a:ext cx="8229600" cy="339407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2"/>
                </a:solidFill>
              </a:rPr>
              <a:t>2</a:t>
            </a:r>
            <a:r>
              <a:rPr lang="zh-CN" altLang="en-US" b="1" dirty="0" smtClean="0">
                <a:solidFill>
                  <a:schemeClr val="tx2"/>
                </a:solidFill>
              </a:rPr>
              <a:t>、强化宣传</a:t>
            </a:r>
            <a:endParaRPr lang="en-US" altLang="zh-CN" b="1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2"/>
                </a:solidFill>
              </a:rPr>
              <a:t>     </a:t>
            </a:r>
            <a:r>
              <a:rPr lang="zh-CN" altLang="en-US" dirty="0" smtClean="0">
                <a:solidFill>
                  <a:schemeClr val="tx2"/>
                </a:solidFill>
              </a:rPr>
              <a:t>开设</a:t>
            </a:r>
            <a:r>
              <a:rPr lang="en-US" altLang="zh-CN" dirty="0" smtClean="0">
                <a:solidFill>
                  <a:schemeClr val="tx2"/>
                </a:solidFill>
              </a:rPr>
              <a:t>《</a:t>
            </a:r>
            <a:r>
              <a:rPr lang="zh-CN" altLang="en-US" dirty="0" smtClean="0">
                <a:solidFill>
                  <a:schemeClr val="tx2"/>
                </a:solidFill>
              </a:rPr>
              <a:t>心理家园</a:t>
            </a:r>
            <a:r>
              <a:rPr lang="en-US" altLang="zh-CN" dirty="0" smtClean="0">
                <a:solidFill>
                  <a:schemeClr val="tx2"/>
                </a:solidFill>
              </a:rPr>
              <a:t>》</a:t>
            </a:r>
            <a:r>
              <a:rPr lang="zh-CN" altLang="en-US" dirty="0" smtClean="0">
                <a:solidFill>
                  <a:schemeClr val="tx2"/>
                </a:solidFill>
              </a:rPr>
              <a:t>栏目</a:t>
            </a:r>
            <a:endParaRPr lang="en-US" altLang="zh-CN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2"/>
                </a:solidFill>
              </a:rPr>
              <a:t>     定期</a:t>
            </a:r>
            <a:r>
              <a:rPr lang="zh-CN" altLang="en-US" dirty="0">
                <a:solidFill>
                  <a:schemeClr val="tx2"/>
                </a:solidFill>
              </a:rPr>
              <a:t>播放</a:t>
            </a:r>
            <a:r>
              <a:rPr lang="en-US" altLang="zh-CN" dirty="0">
                <a:solidFill>
                  <a:schemeClr val="tx2"/>
                </a:solidFill>
              </a:rPr>
              <a:t>《</a:t>
            </a:r>
            <a:r>
              <a:rPr lang="zh-CN" altLang="en-US" dirty="0">
                <a:solidFill>
                  <a:schemeClr val="tx2"/>
                </a:solidFill>
              </a:rPr>
              <a:t>心理之声</a:t>
            </a:r>
            <a:r>
              <a:rPr lang="en-US" altLang="zh-CN" dirty="0" smtClean="0">
                <a:solidFill>
                  <a:schemeClr val="tx2"/>
                </a:solidFill>
              </a:rPr>
              <a:t>》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2"/>
                </a:solidFill>
              </a:rPr>
              <a:t>     开办</a:t>
            </a:r>
            <a:r>
              <a:rPr lang="zh-CN" altLang="en-US" dirty="0">
                <a:solidFill>
                  <a:schemeClr val="tx2"/>
                </a:solidFill>
              </a:rPr>
              <a:t>脱贫“心理剧场”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4542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915566"/>
            <a:ext cx="8640960" cy="3394075"/>
          </a:xfrm>
        </p:spPr>
        <p:txBody>
          <a:bodyPr/>
          <a:lstStyle/>
          <a:p>
            <a:pPr>
              <a:lnSpc>
                <a:spcPts val="3500"/>
              </a:lnSpc>
            </a:pPr>
            <a:r>
              <a:rPr lang="en-US" altLang="zh-CN" b="1" dirty="0" smtClean="0">
                <a:solidFill>
                  <a:schemeClr val="tx2"/>
                </a:solidFill>
              </a:rPr>
              <a:t>4</a:t>
            </a:r>
            <a:r>
              <a:rPr lang="zh-CN" altLang="en-US" b="1" dirty="0" smtClean="0">
                <a:solidFill>
                  <a:schemeClr val="tx2"/>
                </a:solidFill>
              </a:rPr>
              <a:t>、开展帮扶</a:t>
            </a:r>
            <a:endParaRPr lang="en-US" altLang="zh-CN" b="1" dirty="0" smtClean="0">
              <a:solidFill>
                <a:schemeClr val="tx2"/>
              </a:solidFill>
            </a:endParaRPr>
          </a:p>
          <a:p>
            <a:pPr>
              <a:lnSpc>
                <a:spcPts val="3800"/>
              </a:lnSpc>
            </a:pPr>
            <a:r>
              <a:rPr lang="zh-CN" altLang="en-US" b="1" dirty="0" smtClean="0">
                <a:solidFill>
                  <a:schemeClr val="tx2"/>
                </a:solidFill>
              </a:rPr>
              <a:t>绿色人员</a:t>
            </a:r>
            <a:r>
              <a:rPr lang="zh-CN" altLang="en-US" dirty="0" smtClean="0">
                <a:solidFill>
                  <a:schemeClr val="tx2"/>
                </a:solidFill>
              </a:rPr>
              <a:t>：</a:t>
            </a:r>
            <a:r>
              <a:rPr lang="zh-CN" altLang="zh-CN" dirty="0">
                <a:solidFill>
                  <a:schemeClr val="tx2"/>
                </a:solidFill>
              </a:rPr>
              <a:t>脱贫攻坚责任组和帮扶责任人</a:t>
            </a:r>
            <a:r>
              <a:rPr lang="zh-CN" altLang="zh-CN" dirty="0" smtClean="0">
                <a:solidFill>
                  <a:schemeClr val="tx2"/>
                </a:solidFill>
              </a:rPr>
              <a:t>负责</a:t>
            </a:r>
            <a:endParaRPr lang="en-US" altLang="zh-CN" dirty="0" smtClean="0">
              <a:solidFill>
                <a:schemeClr val="tx2"/>
              </a:solidFill>
            </a:endParaRPr>
          </a:p>
          <a:p>
            <a:pPr>
              <a:lnSpc>
                <a:spcPts val="3800"/>
              </a:lnSpc>
            </a:pPr>
            <a:r>
              <a:rPr lang="zh-CN" altLang="zh-CN" b="1" dirty="0">
                <a:solidFill>
                  <a:schemeClr val="tx2"/>
                </a:solidFill>
              </a:rPr>
              <a:t>黄色</a:t>
            </a:r>
            <a:r>
              <a:rPr lang="zh-CN" altLang="zh-CN" b="1" dirty="0" smtClean="0">
                <a:solidFill>
                  <a:schemeClr val="tx2"/>
                </a:solidFill>
              </a:rPr>
              <a:t>人员</a:t>
            </a:r>
            <a:r>
              <a:rPr lang="zh-CN" altLang="en-US" b="1" dirty="0" smtClean="0">
                <a:solidFill>
                  <a:schemeClr val="tx2"/>
                </a:solidFill>
              </a:rPr>
              <a:t>：</a:t>
            </a:r>
            <a:r>
              <a:rPr lang="zh-CN" altLang="zh-CN" dirty="0">
                <a:solidFill>
                  <a:schemeClr val="tx2"/>
                </a:solidFill>
              </a:rPr>
              <a:t>专家团队指导，社会心理服务工作人员具体</a:t>
            </a:r>
            <a:r>
              <a:rPr lang="zh-CN" altLang="zh-CN" dirty="0" smtClean="0">
                <a:solidFill>
                  <a:schemeClr val="tx2"/>
                </a:solidFill>
              </a:rPr>
              <a:t>负责</a:t>
            </a:r>
            <a:endParaRPr lang="en-US" altLang="zh-CN" dirty="0" smtClean="0">
              <a:solidFill>
                <a:schemeClr val="tx2"/>
              </a:solidFill>
            </a:endParaRPr>
          </a:p>
          <a:p>
            <a:pPr>
              <a:lnSpc>
                <a:spcPts val="3800"/>
              </a:lnSpc>
            </a:pPr>
            <a:r>
              <a:rPr lang="zh-CN" altLang="zh-CN" b="1" dirty="0">
                <a:solidFill>
                  <a:schemeClr val="tx2"/>
                </a:solidFill>
              </a:rPr>
              <a:t>红色</a:t>
            </a:r>
            <a:r>
              <a:rPr lang="zh-CN" altLang="zh-CN" b="1" dirty="0" smtClean="0">
                <a:solidFill>
                  <a:schemeClr val="tx2"/>
                </a:solidFill>
              </a:rPr>
              <a:t>人员</a:t>
            </a:r>
            <a:r>
              <a:rPr lang="zh-CN" altLang="en-US" b="1" dirty="0" smtClean="0">
                <a:solidFill>
                  <a:schemeClr val="tx2"/>
                </a:solidFill>
              </a:rPr>
              <a:t>：</a:t>
            </a:r>
            <a:r>
              <a:rPr lang="zh-CN" altLang="zh-CN" dirty="0">
                <a:solidFill>
                  <a:schemeClr val="tx2"/>
                </a:solidFill>
              </a:rPr>
              <a:t>由专家团队具体负责，心理服务工作人员配合</a:t>
            </a:r>
            <a:endParaRPr lang="zh-CN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6399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91264" cy="3394075"/>
          </a:xfrm>
        </p:spPr>
        <p:txBody>
          <a:bodyPr/>
          <a:lstStyle/>
          <a:p>
            <a:r>
              <a:rPr lang="zh-CN" altLang="zh-CN" b="1" dirty="0">
                <a:solidFill>
                  <a:schemeClr val="tx2"/>
                </a:solidFill>
              </a:rPr>
              <a:t>常见</a:t>
            </a:r>
            <a:r>
              <a:rPr lang="zh-CN" altLang="zh-CN" b="1" dirty="0" smtClean="0">
                <a:solidFill>
                  <a:schemeClr val="tx2"/>
                </a:solidFill>
              </a:rPr>
              <a:t>问题</a:t>
            </a:r>
            <a:r>
              <a:rPr lang="zh-CN" altLang="en-US" b="1" dirty="0" smtClean="0">
                <a:solidFill>
                  <a:schemeClr val="tx2"/>
                </a:solidFill>
              </a:rPr>
              <a:t>：</a:t>
            </a:r>
            <a:endParaRPr lang="en-US" altLang="zh-CN" b="1" dirty="0" smtClean="0">
              <a:solidFill>
                <a:schemeClr val="tx2"/>
              </a:solidFill>
            </a:endParaRPr>
          </a:p>
          <a:p>
            <a:r>
              <a:rPr lang="en-US" altLang="zh-CN" dirty="0" smtClean="0"/>
              <a:t>      </a:t>
            </a:r>
            <a:r>
              <a:rPr lang="zh-CN" altLang="zh-CN" dirty="0" smtClean="0">
                <a:solidFill>
                  <a:schemeClr val="tx2"/>
                </a:solidFill>
              </a:rPr>
              <a:t>编制</a:t>
            </a:r>
            <a:r>
              <a:rPr lang="zh-CN" altLang="zh-CN" dirty="0">
                <a:solidFill>
                  <a:schemeClr val="tx2"/>
                </a:solidFill>
              </a:rPr>
              <a:t>规范化、高效化的心理扶贫操作</a:t>
            </a:r>
            <a:r>
              <a:rPr lang="zh-CN" altLang="zh-CN" dirty="0" smtClean="0">
                <a:solidFill>
                  <a:schemeClr val="tx2"/>
                </a:solidFill>
              </a:rPr>
              <a:t>手册</a:t>
            </a:r>
            <a:r>
              <a:rPr lang="zh-CN" altLang="en-US" dirty="0" smtClean="0">
                <a:solidFill>
                  <a:schemeClr val="tx2"/>
                </a:solidFill>
              </a:rPr>
              <a:t>。</a:t>
            </a:r>
            <a:endParaRPr lang="zh-CN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8787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29600" cy="857250"/>
          </a:xfrm>
        </p:spPr>
        <p:txBody>
          <a:bodyPr/>
          <a:lstStyle/>
          <a:p>
            <a:r>
              <a:rPr lang="zh-CN" altLang="en-US" sz="3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心理扶贫成果</a:t>
            </a:r>
            <a:endParaRPr lang="zh-CN" altLang="en-US" sz="3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333333"/>
                </a:solidFill>
                <a:latin typeface="Trebuchet MS"/>
              </a:rPr>
              <a:t>       </a:t>
            </a:r>
            <a:r>
              <a:rPr lang="zh-CN" altLang="en-US" sz="2800" dirty="0" smtClean="0">
                <a:solidFill>
                  <a:schemeClr val="tx2"/>
                </a:solidFill>
                <a:latin typeface="Trebuchet MS"/>
              </a:rPr>
              <a:t>至</a:t>
            </a:r>
            <a:r>
              <a:rPr lang="zh-CN" altLang="en-US" sz="2800" dirty="0">
                <a:solidFill>
                  <a:schemeClr val="tx2"/>
                </a:solidFill>
                <a:latin typeface="Trebuchet MS"/>
              </a:rPr>
              <a:t>目前，该县已在</a:t>
            </a:r>
            <a:r>
              <a:rPr lang="en-US" altLang="zh-CN" sz="2800" dirty="0">
                <a:solidFill>
                  <a:schemeClr val="tx2"/>
                </a:solidFill>
                <a:latin typeface="Trebuchet MS"/>
              </a:rPr>
              <a:t>3</a:t>
            </a:r>
            <a:r>
              <a:rPr lang="zh-CN" altLang="en-US" sz="2800" dirty="0">
                <a:solidFill>
                  <a:schemeClr val="tx2"/>
                </a:solidFill>
                <a:latin typeface="Trebuchet MS"/>
              </a:rPr>
              <a:t>个乡镇开展了社会心理服务助力脱贫攻坚试点</a:t>
            </a:r>
            <a:r>
              <a:rPr lang="zh-CN" altLang="en-US" sz="2800" dirty="0" smtClean="0">
                <a:solidFill>
                  <a:schemeClr val="tx2"/>
                </a:solidFill>
                <a:latin typeface="Trebuchet MS"/>
              </a:rPr>
              <a:t>工作，</a:t>
            </a:r>
            <a:r>
              <a:rPr lang="zh-CN" altLang="en-US" sz="2800" dirty="0">
                <a:solidFill>
                  <a:schemeClr val="tx2"/>
                </a:solidFill>
                <a:latin typeface="Trebuchet MS"/>
              </a:rPr>
              <a:t>共对</a:t>
            </a:r>
            <a:r>
              <a:rPr lang="en-US" altLang="zh-CN" sz="2800" dirty="0">
                <a:solidFill>
                  <a:schemeClr val="tx2"/>
                </a:solidFill>
                <a:latin typeface="Trebuchet MS"/>
              </a:rPr>
              <a:t>500</a:t>
            </a:r>
            <a:r>
              <a:rPr lang="zh-CN" altLang="en-US" sz="2800" dirty="0">
                <a:solidFill>
                  <a:schemeClr val="tx2"/>
                </a:solidFill>
                <a:latin typeface="Trebuchet MS"/>
              </a:rPr>
              <a:t>多户</a:t>
            </a:r>
            <a:r>
              <a:rPr lang="en-US" altLang="zh-CN" sz="2800" dirty="0">
                <a:solidFill>
                  <a:schemeClr val="tx2"/>
                </a:solidFill>
                <a:latin typeface="Trebuchet MS"/>
              </a:rPr>
              <a:t>2000</a:t>
            </a:r>
            <a:r>
              <a:rPr lang="zh-CN" altLang="en-US" sz="2800" dirty="0">
                <a:solidFill>
                  <a:schemeClr val="tx2"/>
                </a:solidFill>
                <a:latin typeface="Trebuchet MS"/>
              </a:rPr>
              <a:t>多名贫困群众进行了心理访谈和心理测评，开展心理疏导</a:t>
            </a:r>
            <a:r>
              <a:rPr lang="en-US" altLang="zh-CN" sz="2800" dirty="0">
                <a:solidFill>
                  <a:schemeClr val="tx2"/>
                </a:solidFill>
                <a:latin typeface="Trebuchet MS"/>
              </a:rPr>
              <a:t>100</a:t>
            </a:r>
            <a:r>
              <a:rPr lang="zh-CN" altLang="en-US" sz="2800" dirty="0">
                <a:solidFill>
                  <a:schemeClr val="tx2"/>
                </a:solidFill>
                <a:latin typeface="Trebuchet MS"/>
              </a:rPr>
              <a:t>多人次，对</a:t>
            </a:r>
            <a:r>
              <a:rPr lang="en-US" altLang="zh-CN" sz="2800" dirty="0">
                <a:solidFill>
                  <a:schemeClr val="tx2"/>
                </a:solidFill>
                <a:latin typeface="Trebuchet MS"/>
              </a:rPr>
              <a:t>5</a:t>
            </a:r>
            <a:r>
              <a:rPr lang="zh-CN" altLang="en-US" sz="2800" dirty="0">
                <a:solidFill>
                  <a:schemeClr val="tx2"/>
                </a:solidFill>
                <a:latin typeface="Trebuchet MS"/>
              </a:rPr>
              <a:t>名心理问题比较严重的贫困群众进行了心理救助，使其成功融入社会，并实现了就业。</a:t>
            </a:r>
            <a:endParaRPr lang="zh-CN" alt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2085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29600" cy="857250"/>
          </a:xfrm>
        </p:spPr>
        <p:txBody>
          <a:bodyPr/>
          <a:lstStyle/>
          <a:p>
            <a:r>
              <a:rPr lang="zh-CN" altLang="en-US" sz="40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金台区案例</a:t>
            </a:r>
            <a:endParaRPr lang="zh-CN" altLang="en-US" sz="40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zh-CN" altLang="en-US" b="1" dirty="0" smtClean="0">
                <a:solidFill>
                  <a:schemeClr val="tx2"/>
                </a:solidFill>
              </a:rPr>
              <a:t>思路：</a:t>
            </a:r>
            <a:r>
              <a:rPr lang="en-US" altLang="zh-CN" dirty="0">
                <a:solidFill>
                  <a:schemeClr val="tx2"/>
                </a:solidFill>
              </a:rPr>
              <a:t>“</a:t>
            </a:r>
            <a:r>
              <a:rPr lang="zh-CN" altLang="zh-CN" dirty="0">
                <a:solidFill>
                  <a:schemeClr val="tx2"/>
                </a:solidFill>
              </a:rPr>
              <a:t>卫计部门牵头，社会专业心理机构组织实施，志愿者参与</a:t>
            </a:r>
            <a:r>
              <a:rPr lang="en-US" altLang="zh-CN" dirty="0" smtClean="0">
                <a:solidFill>
                  <a:schemeClr val="tx2"/>
                </a:solidFill>
              </a:rPr>
              <a:t>”</a:t>
            </a:r>
            <a:r>
              <a:rPr lang="zh-CN" altLang="zh-CN" dirty="0" smtClean="0">
                <a:solidFill>
                  <a:schemeClr val="tx2"/>
                </a:solidFill>
              </a:rPr>
              <a:t> </a:t>
            </a:r>
            <a:r>
              <a:rPr lang="zh-CN" altLang="en-US" dirty="0" smtClean="0">
                <a:solidFill>
                  <a:schemeClr val="tx2"/>
                </a:solidFill>
              </a:rPr>
              <a:t>。</a:t>
            </a:r>
            <a:endParaRPr lang="en-US" altLang="zh-CN" dirty="0" smtClean="0">
              <a:solidFill>
                <a:schemeClr val="tx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 smtClean="0">
                <a:solidFill>
                  <a:schemeClr val="tx2"/>
                </a:solidFill>
              </a:rPr>
              <a:t>模式：</a:t>
            </a:r>
            <a:r>
              <a:rPr lang="en-US" altLang="zh-CN" dirty="0" smtClean="0">
                <a:solidFill>
                  <a:schemeClr val="tx2"/>
                </a:solidFill>
              </a:rPr>
              <a:t>“</a:t>
            </a:r>
            <a:r>
              <a:rPr lang="zh-CN" altLang="zh-CN" dirty="0">
                <a:solidFill>
                  <a:schemeClr val="tx2"/>
                </a:solidFill>
              </a:rPr>
              <a:t>开展普查、分类施治、创新载体、注重</a:t>
            </a:r>
            <a:r>
              <a:rPr lang="zh-CN" altLang="zh-CN" dirty="0" smtClean="0">
                <a:solidFill>
                  <a:schemeClr val="tx2"/>
                </a:solidFill>
              </a:rPr>
              <a:t>宣传</a:t>
            </a:r>
            <a:r>
              <a:rPr lang="zh-CN" altLang="en-US" dirty="0" smtClean="0">
                <a:solidFill>
                  <a:schemeClr val="tx2"/>
                </a:solidFill>
              </a:rPr>
              <a:t>”。</a:t>
            </a:r>
            <a:endParaRPr lang="en-US" altLang="zh-CN" dirty="0" smtClean="0">
              <a:solidFill>
                <a:schemeClr val="tx2"/>
              </a:solidFill>
            </a:endParaRPr>
          </a:p>
          <a:p>
            <a:endParaRPr lang="en-US" altLang="zh-CN" b="1" dirty="0" smtClean="0"/>
          </a:p>
        </p:txBody>
      </p:sp>
    </p:spTree>
    <p:extLst>
      <p:ext uri="{BB962C8B-B14F-4D97-AF65-F5344CB8AC3E}">
        <p14:creationId xmlns:p14="http://schemas.microsoft.com/office/powerpoint/2010/main" val="13147050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339502"/>
            <a:ext cx="8280920" cy="4032448"/>
          </a:xfrm>
        </p:spPr>
        <p:txBody>
          <a:bodyPr/>
          <a:lstStyle/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800" b="1" kern="100" dirty="0" smtClean="0">
                <a:solidFill>
                  <a:schemeClr val="tx2"/>
                </a:solidFill>
              </a:rPr>
              <a:t>                          小   结</a:t>
            </a:r>
            <a:endParaRPr lang="en-US" altLang="zh-CN" sz="2800" b="1" kern="100" dirty="0">
              <a:solidFill>
                <a:schemeClr val="tx2"/>
              </a:solidFill>
            </a:endParaRP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 smtClean="0">
                <a:solidFill>
                  <a:schemeClr val="tx2"/>
                </a:solidFill>
              </a:rPr>
              <a:t>（１）建立心理帮扶队伍</a:t>
            </a:r>
            <a:endParaRPr lang="en-US" altLang="zh-CN" sz="2800" b="1" kern="100" dirty="0" smtClean="0">
              <a:solidFill>
                <a:schemeClr val="tx2"/>
              </a:solidFill>
            </a:endParaRP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 smtClean="0">
                <a:solidFill>
                  <a:schemeClr val="tx2"/>
                </a:solidFill>
              </a:rPr>
              <a:t>（２）进行心理健康普查</a:t>
            </a:r>
            <a:endParaRPr lang="en-US" altLang="zh-CN" sz="2800" b="1" kern="100" dirty="0" smtClean="0">
              <a:solidFill>
                <a:schemeClr val="tx2"/>
              </a:solidFill>
            </a:endParaRP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 smtClean="0">
                <a:solidFill>
                  <a:schemeClr val="tx2"/>
                </a:solidFill>
              </a:rPr>
              <a:t>（４）建立档案开展帮扶</a:t>
            </a:r>
            <a:endParaRPr lang="en-US" altLang="zh-CN" sz="2800" b="1" kern="100" dirty="0" smtClean="0">
              <a:solidFill>
                <a:schemeClr val="tx2"/>
              </a:solidFill>
            </a:endParaRP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 dirty="0" smtClean="0">
                <a:solidFill>
                  <a:schemeClr val="tx2"/>
                </a:solidFill>
              </a:rPr>
              <a:t>（ </a:t>
            </a:r>
            <a:r>
              <a:rPr lang="en-US" altLang="zh-CN" sz="2800" b="1" kern="100" dirty="0" smtClean="0">
                <a:solidFill>
                  <a:schemeClr val="tx2"/>
                </a:solidFill>
              </a:rPr>
              <a:t>5</a:t>
            </a:r>
            <a:r>
              <a:rPr lang="zh-CN" altLang="en-US" sz="2800" b="1" kern="100" dirty="0" smtClean="0">
                <a:solidFill>
                  <a:schemeClr val="tx2"/>
                </a:solidFill>
              </a:rPr>
              <a:t>）加强心理知识普及</a:t>
            </a:r>
            <a:endParaRPr lang="en-US" altLang="zh-CN" kern="100" dirty="0" smtClean="0">
              <a:latin typeface="Times New Roman"/>
              <a:ea typeface="宋体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endParaRPr lang="zh-CN" altLang="zh-CN" kern="100" dirty="0">
              <a:latin typeface="Times New Roman"/>
              <a:ea typeface="宋体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059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771550"/>
            <a:ext cx="8424936" cy="3394075"/>
          </a:xfrm>
        </p:spPr>
        <p:txBody>
          <a:bodyPr/>
          <a:lstStyle/>
          <a:p>
            <a:r>
              <a:rPr lang="zh-CN" altLang="en-US" b="1" dirty="0" smtClean="0">
                <a:solidFill>
                  <a:schemeClr val="tx2"/>
                </a:solidFill>
              </a:rPr>
              <a:t>３</a:t>
            </a:r>
            <a:r>
              <a:rPr lang="en-US" altLang="zh-CN" b="1" dirty="0" smtClean="0">
                <a:solidFill>
                  <a:schemeClr val="tx2"/>
                </a:solidFill>
              </a:rPr>
              <a:t>.</a:t>
            </a:r>
            <a:r>
              <a:rPr lang="zh-CN" altLang="en-US" b="1" dirty="0" smtClean="0">
                <a:solidFill>
                  <a:schemeClr val="tx2"/>
                </a:solidFill>
              </a:rPr>
              <a:t>提供</a:t>
            </a:r>
            <a:r>
              <a:rPr lang="zh-CN" altLang="en-US" b="1" dirty="0">
                <a:solidFill>
                  <a:schemeClr val="tx2"/>
                </a:solidFill>
              </a:rPr>
              <a:t>有力</a:t>
            </a:r>
            <a:r>
              <a:rPr lang="zh-CN" altLang="en-US" b="1" dirty="0" smtClean="0">
                <a:solidFill>
                  <a:schemeClr val="tx2"/>
                </a:solidFill>
              </a:rPr>
              <a:t>保障</a:t>
            </a:r>
            <a:endParaRPr lang="en-US" altLang="zh-CN" b="1" dirty="0" smtClean="0">
              <a:solidFill>
                <a:schemeClr val="tx2"/>
              </a:solidFill>
            </a:endParaRPr>
          </a:p>
          <a:p>
            <a:pPr lvl="0">
              <a:lnSpc>
                <a:spcPct val="150000"/>
              </a:lnSpc>
            </a:pPr>
            <a:r>
              <a:rPr lang="zh-CN" altLang="en-US" dirty="0" smtClean="0">
                <a:solidFill>
                  <a:schemeClr val="tx2"/>
                </a:solidFill>
              </a:rPr>
              <a:t>（１）消除参培障碍，改变课程设置方式，提高参培积极性。</a:t>
            </a:r>
            <a:endParaRPr lang="en-US" altLang="zh-CN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endParaRPr lang="en-US" altLang="zh-CN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1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1F497D"/>
                </a:solidFill>
              </a:rPr>
              <a:t>（</a:t>
            </a:r>
            <a:r>
              <a:rPr lang="en-US" altLang="zh-CN" dirty="0">
                <a:solidFill>
                  <a:srgbClr val="1F497D"/>
                </a:solidFill>
              </a:rPr>
              <a:t>2</a:t>
            </a:r>
            <a:r>
              <a:rPr lang="zh-CN" altLang="en-US" dirty="0">
                <a:solidFill>
                  <a:srgbClr val="1F497D"/>
                </a:solidFill>
              </a:rPr>
              <a:t>）稳定</a:t>
            </a:r>
            <a:r>
              <a:rPr lang="zh-CN" altLang="zh-CN" dirty="0">
                <a:solidFill>
                  <a:srgbClr val="1F497D"/>
                </a:solidFill>
              </a:rPr>
              <a:t>政策制度</a:t>
            </a:r>
            <a:r>
              <a:rPr lang="zh-CN" altLang="en-US" dirty="0">
                <a:solidFill>
                  <a:srgbClr val="1F497D"/>
                </a:solidFill>
              </a:rPr>
              <a:t>和联络干部</a:t>
            </a:r>
            <a:r>
              <a:rPr lang="zh-CN" altLang="zh-CN" dirty="0">
                <a:solidFill>
                  <a:srgbClr val="1F497D"/>
                </a:solidFill>
              </a:rPr>
              <a:t>，增加贫困者的确定性感知</a:t>
            </a:r>
            <a:r>
              <a:rPr lang="zh-CN" altLang="en-US" dirty="0">
                <a:solidFill>
                  <a:srgbClr val="1F497D"/>
                </a:solidFill>
              </a:rPr>
              <a:t>。</a:t>
            </a:r>
            <a:endParaRPr lang="en-US" altLang="zh-CN" dirty="0">
              <a:solidFill>
                <a:srgbClr val="1F497D"/>
              </a:solidFill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1F497D"/>
                </a:solidFill>
              </a:rPr>
              <a:t>（</a:t>
            </a:r>
            <a:r>
              <a:rPr lang="en-US" altLang="zh-CN" dirty="0">
                <a:solidFill>
                  <a:srgbClr val="1F497D"/>
                </a:solidFill>
              </a:rPr>
              <a:t>3</a:t>
            </a:r>
            <a:r>
              <a:rPr lang="zh-CN" altLang="en-US" dirty="0">
                <a:solidFill>
                  <a:srgbClr val="1F497D"/>
                </a:solidFill>
              </a:rPr>
              <a:t>）选择风险小的扶贫</a:t>
            </a:r>
            <a:r>
              <a:rPr lang="zh-CN" altLang="zh-CN" dirty="0">
                <a:solidFill>
                  <a:srgbClr val="1F497D"/>
                </a:solidFill>
              </a:rPr>
              <a:t>项目</a:t>
            </a:r>
            <a:r>
              <a:rPr lang="zh-CN" altLang="en-US" dirty="0">
                <a:solidFill>
                  <a:srgbClr val="1F497D"/>
                </a:solidFill>
              </a:rPr>
              <a:t>，为贫困户算清成本与收益两本</a:t>
            </a:r>
            <a:r>
              <a:rPr lang="zh-CN" altLang="en-US" dirty="0" smtClean="0">
                <a:solidFill>
                  <a:srgbClr val="1F497D"/>
                </a:solidFill>
              </a:rPr>
              <a:t>帐。</a:t>
            </a:r>
            <a:endParaRPr lang="zh-CN" altLang="en-US" dirty="0">
              <a:solidFill>
                <a:srgbClr val="1F497D"/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1693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en-US" altLang="zh-CN" b="1" dirty="0" smtClean="0">
                <a:solidFill>
                  <a:schemeClr val="tx2"/>
                </a:solidFill>
              </a:rPr>
              <a:t>1.</a:t>
            </a:r>
            <a:r>
              <a:rPr lang="zh-CN" altLang="zh-CN" b="1" dirty="0" smtClean="0">
                <a:solidFill>
                  <a:schemeClr val="tx2"/>
                </a:solidFill>
              </a:rPr>
              <a:t>“相对剥夺感”</a:t>
            </a:r>
            <a:r>
              <a:rPr lang="zh-CN" altLang="zh-CN" b="1" dirty="0">
                <a:solidFill>
                  <a:schemeClr val="tx2"/>
                </a:solidFill>
              </a:rPr>
              <a:t>心理</a:t>
            </a:r>
          </a:p>
          <a:p>
            <a:pPr indent="360000" algn="just">
              <a:lnSpc>
                <a:spcPct val="150000"/>
              </a:lnSpc>
            </a:pPr>
            <a:r>
              <a:rPr lang="zh-CN" altLang="en-US" dirty="0" smtClean="0">
                <a:solidFill>
                  <a:schemeClr val="tx2"/>
                </a:solidFill>
              </a:rPr>
              <a:t>  感到</a:t>
            </a:r>
            <a:r>
              <a:rPr lang="zh-CN" altLang="en-US" dirty="0">
                <a:solidFill>
                  <a:schemeClr val="tx2"/>
                </a:solidFill>
              </a:rPr>
              <a:t>自己的衣食住行和社会地位与周围的人群相比，没有得到应该有的利益，而被他人或社会“剥夺”。</a:t>
            </a:r>
          </a:p>
        </p:txBody>
      </p:sp>
    </p:spTree>
    <p:extLst>
      <p:ext uri="{BB962C8B-B14F-4D97-AF65-F5344CB8AC3E}">
        <p14:creationId xmlns:p14="http://schemas.microsoft.com/office/powerpoint/2010/main" val="303429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740407" y="2110085"/>
            <a:ext cx="3663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感谢聆听</a:t>
            </a:r>
            <a:r>
              <a:rPr lang="zh-CN" alt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！</a:t>
            </a:r>
            <a:endParaRPr lang="zh-CN" alt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2799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      </a:t>
            </a:r>
            <a:r>
              <a:rPr lang="zh-CN" altLang="en-US" dirty="0" smtClean="0">
                <a:solidFill>
                  <a:schemeClr val="tx2"/>
                </a:solidFill>
              </a:rPr>
              <a:t>党的十九大以来至</a:t>
            </a:r>
            <a:r>
              <a:rPr lang="en-US" altLang="zh-CN" dirty="0" smtClean="0">
                <a:solidFill>
                  <a:schemeClr val="tx2"/>
                </a:solidFill>
              </a:rPr>
              <a:t>2018</a:t>
            </a:r>
            <a:r>
              <a:rPr lang="zh-CN" altLang="en-US" dirty="0" smtClean="0">
                <a:solidFill>
                  <a:schemeClr val="tx2"/>
                </a:solidFill>
              </a:rPr>
              <a:t>年</a:t>
            </a:r>
            <a:r>
              <a:rPr lang="en-US" altLang="zh-CN" dirty="0" smtClean="0">
                <a:solidFill>
                  <a:schemeClr val="tx2"/>
                </a:solidFill>
              </a:rPr>
              <a:t>11</a:t>
            </a:r>
            <a:r>
              <a:rPr lang="zh-CN" altLang="en-US" dirty="0" smtClean="0">
                <a:solidFill>
                  <a:schemeClr val="tx2"/>
                </a:solidFill>
              </a:rPr>
              <a:t>月，全国共查处扶贫领域腐败和作风问题</a:t>
            </a:r>
            <a:r>
              <a:rPr lang="en-US" altLang="zh-CN" dirty="0" smtClean="0">
                <a:solidFill>
                  <a:schemeClr val="tx2"/>
                </a:solidFill>
              </a:rPr>
              <a:t>13.31</a:t>
            </a:r>
            <a:r>
              <a:rPr lang="zh-CN" altLang="en-US" dirty="0" smtClean="0">
                <a:solidFill>
                  <a:schemeClr val="tx2"/>
                </a:solidFill>
              </a:rPr>
              <a:t>万，处理人数超</a:t>
            </a:r>
            <a:r>
              <a:rPr lang="en-US" altLang="zh-CN" dirty="0" smtClean="0">
                <a:solidFill>
                  <a:schemeClr val="tx2"/>
                </a:solidFill>
              </a:rPr>
              <a:t>18</a:t>
            </a:r>
            <a:r>
              <a:rPr lang="zh-CN" altLang="en-US" dirty="0" smtClean="0">
                <a:solidFill>
                  <a:schemeClr val="tx2"/>
                </a:solidFill>
              </a:rPr>
              <a:t>万。</a:t>
            </a:r>
            <a:endParaRPr lang="zh-CN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419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771550"/>
            <a:ext cx="8229600" cy="3394075"/>
          </a:xfrm>
        </p:spPr>
        <p:txBody>
          <a:bodyPr/>
          <a:lstStyle/>
          <a:p>
            <a:r>
              <a:rPr lang="en-US" altLang="zh-CN" b="1" dirty="0">
                <a:solidFill>
                  <a:schemeClr val="tx2"/>
                </a:solidFill>
              </a:rPr>
              <a:t>2</a:t>
            </a:r>
            <a:r>
              <a:rPr lang="en-US" altLang="zh-CN" b="1" dirty="0" smtClean="0">
                <a:solidFill>
                  <a:schemeClr val="tx2"/>
                </a:solidFill>
              </a:rPr>
              <a:t>.</a:t>
            </a:r>
            <a:r>
              <a:rPr lang="zh-CN" altLang="en-US" b="1" dirty="0">
                <a:solidFill>
                  <a:schemeClr val="tx2"/>
                </a:solidFill>
              </a:rPr>
              <a:t> </a:t>
            </a:r>
            <a:r>
              <a:rPr lang="zh-CN" altLang="en-US" b="1" dirty="0" smtClean="0">
                <a:solidFill>
                  <a:schemeClr val="tx2"/>
                </a:solidFill>
              </a:rPr>
              <a:t>“等靠要”心理</a:t>
            </a:r>
            <a:endParaRPr lang="en-US" altLang="zh-CN" b="1" dirty="0" smtClean="0">
              <a:solidFill>
                <a:schemeClr val="tx2"/>
              </a:solidFill>
            </a:endParaRPr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3218743123"/>
              </p:ext>
            </p:extLst>
          </p:nvPr>
        </p:nvGraphicFramePr>
        <p:xfrm>
          <a:off x="1115616" y="1491630"/>
          <a:ext cx="7704856" cy="3127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67744" y="3981547"/>
            <a:ext cx="576064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河北省阜平县考察扶贫开发工作时的讲话</a:t>
            </a:r>
            <a:endParaRPr lang="zh-CN" altLang="en-US" sz="2400" b="1" dirty="0" smtClean="0">
              <a:solidFill>
                <a:srgbClr val="00206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0839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6920479"/>
              </p:ext>
            </p:extLst>
          </p:nvPr>
        </p:nvGraphicFramePr>
        <p:xfrm>
          <a:off x="179512" y="1376175"/>
          <a:ext cx="8568952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5576" y="1059582"/>
            <a:ext cx="6192688" cy="633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2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32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自卑无助心理</a:t>
            </a:r>
          </a:p>
        </p:txBody>
      </p:sp>
    </p:spTree>
    <p:extLst>
      <p:ext uri="{BB962C8B-B14F-4D97-AF65-F5344CB8AC3E}">
        <p14:creationId xmlns:p14="http://schemas.microsoft.com/office/powerpoint/2010/main" val="100367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843558"/>
            <a:ext cx="8229600" cy="3394075"/>
          </a:xfrm>
        </p:spPr>
        <p:txBody>
          <a:bodyPr/>
          <a:lstStyle/>
          <a:p>
            <a:r>
              <a:rPr lang="zh-CN" altLang="zh-CN" dirty="0">
                <a:solidFill>
                  <a:schemeClr val="tx2"/>
                </a:solidFill>
              </a:rPr>
              <a:t>习得性无助</a:t>
            </a:r>
            <a:endParaRPr lang="zh-CN" altLang="en-US" dirty="0">
              <a:solidFill>
                <a:schemeClr val="tx2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91630"/>
            <a:ext cx="5832648" cy="309634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052292"/>
            <a:ext cx="3098219" cy="185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07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8" name="内容占位符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318369"/>
              </p:ext>
            </p:extLst>
          </p:nvPr>
        </p:nvGraphicFramePr>
        <p:xfrm>
          <a:off x="467544" y="1059582"/>
          <a:ext cx="8219256" cy="3750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906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4">
            <a:lumMod val="20000"/>
            <a:lumOff val="80000"/>
          </a:schemeClr>
        </a:solidFill>
      </a:spPr>
      <a:bodyPr wrap="square" rtlCol="0">
        <a:spAutoFit/>
      </a:bodyPr>
      <a:lstStyle>
        <a:defPPr algn="just">
          <a:lnSpc>
            <a:spcPct val="120000"/>
          </a:lnSpc>
          <a:defRPr sz="2400" b="1" dirty="0" smtClean="0">
            <a:solidFill>
              <a:srgbClr val="002060"/>
            </a:solidFill>
            <a:latin typeface="楷体" pitchFamily="49" charset="-122"/>
            <a:ea typeface="楷体" pitchFamily="49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2721</TotalTime>
  <Words>934</Words>
  <Application>Microsoft Office PowerPoint</Application>
  <PresentationFormat>全屏显示(16:9)</PresentationFormat>
  <Paragraphs>106</Paragraphs>
  <Slides>40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41" baseType="lpstr">
      <vt:lpstr>Office 主题</vt:lpstr>
      <vt:lpstr>扶贫新方向：心理扶贫</vt:lpstr>
      <vt:lpstr>杨元元事件</vt:lpstr>
      <vt:lpstr>一、贫困人员的心理特点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调    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二、贫困的代际传递</vt:lpstr>
      <vt:lpstr>PowerPoint 演示文稿</vt:lpstr>
      <vt:lpstr>PowerPoint 演示文稿</vt:lpstr>
      <vt:lpstr>PowerPoint 演示文稿</vt:lpstr>
      <vt:lpstr>三、心理扶贫的实践经验和启发 </vt:lpstr>
      <vt:lpstr>PowerPoint 演示文稿</vt:lpstr>
      <vt:lpstr>PowerPoint 演示文稿</vt:lpstr>
      <vt:lpstr>中科院心理学研究所心理扶贫案例</vt:lpstr>
      <vt:lpstr>PowerPoint 演示文稿</vt:lpstr>
      <vt:lpstr>知信行模型 </vt:lpstr>
      <vt:lpstr>西平案例</vt:lpstr>
      <vt:lpstr>西平“社会心理服务+脱贫攻坚”新模式</vt:lpstr>
      <vt:lpstr>PowerPoint 演示文稿</vt:lpstr>
      <vt:lpstr>PowerPoint 演示文稿</vt:lpstr>
      <vt:lpstr>PowerPoint 演示文稿</vt:lpstr>
      <vt:lpstr>PowerPoint 演示文稿</vt:lpstr>
      <vt:lpstr>心理扶贫成果</vt:lpstr>
      <vt:lpstr>金台区案例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dell</cp:lastModifiedBy>
  <cp:revision>1519</cp:revision>
  <dcterms:created xsi:type="dcterms:W3CDTF">2013-10-22T07:17:00Z</dcterms:created>
  <dcterms:modified xsi:type="dcterms:W3CDTF">2019-04-02T16:38:53Z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2</vt:lpwstr>
  </property>
  <property fmtid="{D5CDD505-2E9C-101B-9397-08002B2CF9AE}" pid="3" name="KSOProductBuildVer">
    <vt:lpwstr>2052-10.1.0.7469</vt:lpwstr>
  </property>
</Properties>
</file>