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"/>
  </p:notesMasterIdLst>
  <p:handoutMasterIdLst>
    <p:handoutMasterId r:id="rId6"/>
  </p:handoutMasterIdLst>
  <p:sldIdLst>
    <p:sldId id="308" r:id="rId3"/>
    <p:sldId id="309" r:id="rId5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AA3A3A"/>
    <a:srgbClr val="5A2B31"/>
    <a:srgbClr val="DFA7A7"/>
    <a:srgbClr val="BF6060"/>
    <a:srgbClr val="433503"/>
    <a:srgbClr val="8C6F06"/>
    <a:srgbClr val="D4181D"/>
    <a:srgbClr val="6A6A6A"/>
    <a:srgbClr val="FF3434"/>
    <a:srgbClr val="FFCA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01" autoAdjust="0"/>
  </p:normalViewPr>
  <p:slideViewPr>
    <p:cSldViewPr snapToGrid="0" showGuides="1">
      <p:cViewPr varScale="1">
        <p:scale>
          <a:sx n="107" d="100"/>
          <a:sy n="107" d="100"/>
        </p:scale>
        <p:origin x="714" y="102"/>
      </p:cViewPr>
      <p:guideLst>
        <p:guide orient="horz" pos="217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25A1D-AFDF-459B-ADC9-81E118D05B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6A219-635F-456E-8F91-3779ACDCDA6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6A219-635F-456E-8F91-3779ACDCDA6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6A219-635F-456E-8F91-3779ACDCDA6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78036F1-7B77-485B-BF62-D528B16528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78036F1-7B77-485B-BF62-D528B16528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78036F1-7B77-485B-BF62-D528B16528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78036F1-7B77-485B-BF62-D528B16528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78036F1-7B77-485B-BF62-D528B16528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78036F1-7B77-485B-BF62-D528B16528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78036F1-7B77-485B-BF62-D528B16528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78036F1-7B77-485B-BF62-D528B16528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78036F1-7B77-485B-BF62-D528B16528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78036F1-7B77-485B-BF62-D528B16528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grpSp>
        <p:nvGrpSpPr>
          <p:cNvPr id="27" name="组合 26"/>
          <p:cNvGrpSpPr/>
          <p:nvPr userDrawn="1"/>
        </p:nvGrpSpPr>
        <p:grpSpPr>
          <a:xfrm>
            <a:off x="1527659" y="-885226"/>
            <a:ext cx="4951886" cy="473528"/>
            <a:chOff x="-1490094" y="-1554697"/>
            <a:chExt cx="6602514" cy="473528"/>
          </a:xfrm>
        </p:grpSpPr>
        <p:sp>
          <p:nvSpPr>
            <p:cNvPr id="28" name="矩形 27"/>
            <p:cNvSpPr/>
            <p:nvPr/>
          </p:nvSpPr>
          <p:spPr>
            <a:xfrm>
              <a:off x="-1490094" y="-1554697"/>
              <a:ext cx="953796" cy="473528"/>
            </a:xfrm>
            <a:prstGeom prst="rect">
              <a:avLst/>
            </a:prstGeom>
            <a:solidFill>
              <a:srgbClr val="FF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392812" y="-1554697"/>
              <a:ext cx="953796" cy="473528"/>
            </a:xfrm>
            <a:prstGeom prst="rect">
              <a:avLst/>
            </a:prstGeom>
            <a:solidFill>
              <a:srgbClr val="FF82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-548641" y="-1554697"/>
              <a:ext cx="953796" cy="473528"/>
            </a:xfrm>
            <a:prstGeom prst="rect">
              <a:avLst/>
            </a:prstGeom>
            <a:solidFill>
              <a:srgbClr val="DFA7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3217171" y="-1554697"/>
              <a:ext cx="953796" cy="473528"/>
            </a:xfrm>
            <a:prstGeom prst="rect">
              <a:avLst/>
            </a:prstGeom>
            <a:solidFill>
              <a:srgbClr val="A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2275718" y="-1554697"/>
              <a:ext cx="953796" cy="473528"/>
            </a:xfrm>
            <a:prstGeom prst="rect">
              <a:avLst/>
            </a:prstGeom>
            <a:solidFill>
              <a:srgbClr val="FF34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334265" y="-1554697"/>
              <a:ext cx="953796" cy="473528"/>
            </a:xfrm>
            <a:prstGeom prst="rect">
              <a:avLst/>
            </a:prstGeom>
            <a:solidFill>
              <a:srgbClr val="BF6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4158624" y="-1554697"/>
              <a:ext cx="953796" cy="473528"/>
            </a:xfrm>
            <a:prstGeom prst="rect">
              <a:avLst/>
            </a:prstGeom>
            <a:solidFill>
              <a:srgbClr val="5A2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 userDrawn="1"/>
        </p:nvSpPr>
        <p:spPr>
          <a:xfrm>
            <a:off x="2286000" y="2967335"/>
            <a:ext cx="4572000" cy="119888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感谢您下载包图网平台上提供的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alpha val="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2.xml"/><Relationship Id="rId5" Type="http://schemas.openxmlformats.org/officeDocument/2006/relationships/tags" Target="../tags/tag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纯背景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23365" y="17145"/>
            <a:ext cx="12235815" cy="687514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977" b="73485"/>
          <a:stretch>
            <a:fillRect/>
          </a:stretch>
        </p:blipFill>
        <p:spPr>
          <a:xfrm flipH="1">
            <a:off x="4144645" y="-99695"/>
            <a:ext cx="7045960" cy="203009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6" t="22319" r="15845" b="38840"/>
          <a:stretch>
            <a:fillRect/>
          </a:stretch>
        </p:blipFill>
        <p:spPr>
          <a:xfrm flipH="1">
            <a:off x="-1359616" y="158408"/>
            <a:ext cx="2349342" cy="12321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-914400" y="1236980"/>
            <a:ext cx="1074420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4500" b="1" kern="0" spc="-100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  <a:sym typeface="+mn-ea"/>
              </a:rPr>
              <a:t>涪陵区2021年</a:t>
            </a:r>
            <a:r>
              <a:rPr lang="zh-CN" altLang="en-US" sz="4500" b="1" kern="0" spc="-100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  <a:sym typeface="+mn-ea"/>
              </a:rPr>
              <a:t>经营管理型高素质</a:t>
            </a:r>
            <a:endParaRPr lang="zh-CN" altLang="en-US" sz="4500" b="1" kern="0" spc="-100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  <a:cs typeface="方正大黑简体" panose="02010601030101010101" charset="-122"/>
              <a:sym typeface="+mn-ea"/>
            </a:endParaRPr>
          </a:p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4500" b="1" kern="0" spc="-100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  <a:sym typeface="+mn-ea"/>
              </a:rPr>
              <a:t>农民（农业合作社带头人）培训班</a:t>
            </a:r>
            <a:endParaRPr lang="zh-CN" altLang="en-US" sz="4500" b="1" kern="0" spc="-100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  <a:cs typeface="方正大黑简体" panose="02010601030101010101" charset="-122"/>
            </a:endParaRPr>
          </a:p>
        </p:txBody>
      </p:sp>
      <p:sp>
        <p:nvSpPr>
          <p:cNvPr id="10" name="PA_文本框 51">
            <a:hlinkClick r:id="" action="ppaction://hlinkshowjump?jump=nextslide"/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216150" y="3934460"/>
            <a:ext cx="47117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500" b="1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sym typeface="+mn-ea"/>
              </a:rPr>
              <a:t>涪陵区农业农村委员会</a:t>
            </a:r>
            <a:endParaRPr lang="zh-CN" sz="35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</a:endParaRPr>
          </a:p>
          <a:p>
            <a:pPr algn="dist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500" b="1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sym typeface="+mn-ea"/>
              </a:rPr>
              <a:t>涪陵区供销合作社</a:t>
            </a:r>
            <a:endParaRPr lang="zh-CN" sz="35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</a:endParaRPr>
          </a:p>
          <a:p>
            <a:pPr algn="dist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b="1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sym typeface="+mn-ea"/>
              </a:rPr>
              <a:t>涪陵广播电视大学</a:t>
            </a:r>
            <a:endParaRPr lang="zh-CN" altLang="en-US" sz="35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</a:endParaRPr>
          </a:p>
          <a:p>
            <a:pPr algn="dist" fontAlgn="auto">
              <a:lnSpc>
                <a:spcPts val="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b="1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sym typeface="+mn-ea"/>
              </a:rPr>
              <a:t>涪陵区社区教育学院</a:t>
            </a:r>
            <a:endParaRPr lang="zh-CN" altLang="en-US" sz="35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</a:endParaRPr>
          </a:p>
        </p:txBody>
      </p:sp>
      <p:sp>
        <p:nvSpPr>
          <p:cNvPr id="11" name="PA_文本框 51">
            <a:hlinkClick r:id="" action="ppaction://hlinkshowjump?jump=nextslide"/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651125" y="6083301"/>
            <a:ext cx="3841750" cy="62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500" b="1" dirty="0" smtClean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</a:rPr>
              <a:t>2021</a:t>
            </a:r>
            <a:r>
              <a:rPr lang="zh-CN" altLang="en-US" sz="3500" b="1" dirty="0" smtClean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</a:rPr>
              <a:t>年</a:t>
            </a:r>
            <a:r>
              <a:rPr lang="en-US" altLang="zh-CN" sz="3500" b="1" dirty="0" smtClean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</a:rPr>
              <a:t>12</a:t>
            </a:r>
            <a:r>
              <a:rPr lang="en-US" altLang="zh-CN" sz="3500" b="1" dirty="0" smtClean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</a:rPr>
              <a:t>月6日</a:t>
            </a:r>
            <a:endParaRPr lang="zh-CN" altLang="en-US" sz="35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  <a:cs typeface="方正大黑简体" panose="02010601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纯背景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23365" y="17145"/>
            <a:ext cx="12235815" cy="687514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977" b="73485"/>
          <a:stretch>
            <a:fillRect/>
          </a:stretch>
        </p:blipFill>
        <p:spPr>
          <a:xfrm flipH="1">
            <a:off x="4144645" y="-99695"/>
            <a:ext cx="7045960" cy="203009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6" t="22319" r="15845" b="38840"/>
          <a:stretch>
            <a:fillRect/>
          </a:stretch>
        </p:blipFill>
        <p:spPr>
          <a:xfrm flipH="1">
            <a:off x="-1359616" y="158408"/>
            <a:ext cx="2349342" cy="12321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-387667" y="872490"/>
            <a:ext cx="991933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4500" b="1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  <a:sym typeface="+mn-ea"/>
              </a:rPr>
              <a:t>涪陵区2021年经营管理型高素质</a:t>
            </a:r>
            <a:endParaRPr lang="zh-CN" altLang="en-US" sz="45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  <a:cs typeface="方正大黑简体" panose="02010601030101010101" charset="-122"/>
              <a:sym typeface="+mn-ea"/>
            </a:endParaRPr>
          </a:p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4500" b="1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  <a:sym typeface="+mn-ea"/>
              </a:rPr>
              <a:t>农民（农业合作社带头人）培训班</a:t>
            </a:r>
            <a:endParaRPr lang="zh-CN" altLang="en-US" sz="45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  <a:cs typeface="方正大黑简体" panose="02010601030101010101" charset="-122"/>
              <a:sym typeface="+mn-ea"/>
            </a:endParaRPr>
          </a:p>
        </p:txBody>
      </p:sp>
      <p:sp>
        <p:nvSpPr>
          <p:cNvPr id="10" name="PA_文本框 51">
            <a:hlinkClick r:id="" action="ppaction://hlinkshowjump?jump=nextslide"/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535238" y="4557395"/>
            <a:ext cx="4073525" cy="1732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800" b="1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sym typeface="+mn-ea"/>
              </a:rPr>
              <a:t>涪陵区农业农村委员会</a:t>
            </a:r>
            <a:endParaRPr lang="zh-CN" sz="28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</a:endParaRPr>
          </a:p>
          <a:p>
            <a:pPr algn="dist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800" b="1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sym typeface="+mn-ea"/>
              </a:rPr>
              <a:t>涪陵区供销合作社</a:t>
            </a:r>
            <a:endParaRPr lang="zh-CN" sz="28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</a:endParaRPr>
          </a:p>
          <a:p>
            <a:pPr algn="dist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sym typeface="+mn-ea"/>
              </a:rPr>
              <a:t>涪陵广播电视大学</a:t>
            </a:r>
            <a:endParaRPr lang="zh-CN" altLang="en-US" sz="28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</a:endParaRPr>
          </a:p>
          <a:p>
            <a:pPr algn="dist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sym typeface="+mn-ea"/>
              </a:rPr>
              <a:t>涪陵区社区教育学院</a:t>
            </a:r>
            <a:endParaRPr lang="zh-CN" altLang="en-US" sz="28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</a:endParaRPr>
          </a:p>
        </p:txBody>
      </p:sp>
      <p:sp>
        <p:nvSpPr>
          <p:cNvPr id="11" name="PA_文本框 51">
            <a:hlinkClick r:id="" action="ppaction://hlinkshowjump?jump=nextslide"/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651125" y="6229352"/>
            <a:ext cx="38417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800" b="1" dirty="0" smtClean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</a:rPr>
              <a:t>2021</a:t>
            </a:r>
            <a:r>
              <a:rPr lang="zh-CN" altLang="en-US" sz="2800" b="1" dirty="0" smtClean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</a:rPr>
              <a:t>年</a:t>
            </a:r>
            <a:r>
              <a:rPr lang="en-US" altLang="zh-CN" sz="2800" b="1" dirty="0" smtClean="0">
                <a:ln w="12700">
                  <a:solidFill>
                    <a:schemeClr val="bg1"/>
                  </a:solidFill>
                </a:ln>
                <a:blipFill>
                  <a:blip r:embed="rId4"/>
                  <a:stretch>
                    <a:fillRect/>
                  </a:stretch>
                </a:blipFill>
                <a:latin typeface="方正大黑简体" panose="02010601030101010101" charset="-122"/>
                <a:ea typeface="方正大黑简体" panose="02010601030101010101" charset="-122"/>
                <a:cs typeface="方正大黑简体" panose="02010601030101010101" charset="-122"/>
              </a:rPr>
              <a:t>12月6日</a:t>
            </a:r>
            <a:endParaRPr lang="zh-CN" altLang="en-US" sz="2800" b="1" dirty="0">
              <a:ln w="12700">
                <a:solidFill>
                  <a:schemeClr val="bg1"/>
                </a:solidFill>
              </a:ln>
              <a:blipFill>
                <a:blip r:embed="rId4"/>
                <a:stretch>
                  <a:fillRect/>
                </a:stretch>
              </a:blipFill>
              <a:latin typeface="方正大黑简体" panose="02010601030101010101" charset="-122"/>
              <a:ea typeface="方正大黑简体" panose="02010601030101010101" charset="-122"/>
              <a:cs typeface="方正大黑简体" panose="02010601030101010101" charset="-122"/>
            </a:endParaRPr>
          </a:p>
        </p:txBody>
      </p:sp>
      <p:sp>
        <p:nvSpPr>
          <p:cNvPr id="9" name="PA_文本框 51">
            <a:hlinkClick r:id="" action="ppaction://hlinkshowjump?jump=nextslide"/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48761" y="2813907"/>
            <a:ext cx="8246478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8000" b="1" spc="800" dirty="0">
                <a:ln w="12700">
                  <a:solidFill>
                    <a:schemeClr val="bg1"/>
                  </a:solidFill>
                </a:ln>
                <a:solidFill>
                  <a:srgbClr val="FF0000"/>
                </a:solidFill>
                <a:uFillTx/>
                <a:latin typeface="方正综艺简体" panose="03000509000000000000" charset="-122"/>
                <a:ea typeface="方正综艺简体" panose="03000509000000000000" charset="-122"/>
              </a:rPr>
              <a:t>开班典礼</a:t>
            </a:r>
            <a:endParaRPr lang="zh-CN" altLang="en-US" sz="8000" b="1" spc="800" dirty="0">
              <a:ln w="12700">
                <a:solidFill>
                  <a:schemeClr val="bg1"/>
                </a:solidFill>
              </a:ln>
              <a:solidFill>
                <a:srgbClr val="FF0000"/>
              </a:solidFill>
              <a:uFillTx/>
              <a:latin typeface="方正综艺简体" panose="03000509000000000000" charset="-122"/>
              <a:ea typeface="方正综艺简体" panose="03000509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3.2.0"/>
</p:tagLst>
</file>

<file path=ppt/tags/tag2.xml><?xml version="1.0" encoding="utf-8"?>
<p:tagLst xmlns:p="http://schemas.openxmlformats.org/presentationml/2006/main">
  <p:tag name="PA" val="v3.2.0"/>
</p:tagLst>
</file>

<file path=ppt/tags/tag3.xml><?xml version="1.0" encoding="utf-8"?>
<p:tagLst xmlns:p="http://schemas.openxmlformats.org/presentationml/2006/main">
  <p:tag name="PA" val="v3.2.0"/>
</p:tagLst>
</file>

<file path=ppt/tags/tag4.xml><?xml version="1.0" encoding="utf-8"?>
<p:tagLst xmlns:p="http://schemas.openxmlformats.org/presentationml/2006/main">
  <p:tag name="PA" val="v3.2.0"/>
</p:tagLst>
</file>

<file path=ppt/tags/tag5.xml><?xml version="1.0" encoding="utf-8"?>
<p:tagLst xmlns:p="http://schemas.openxmlformats.org/presentationml/2006/main">
  <p:tag name="PA" val="v3.2.0"/>
</p:tagLst>
</file>

<file path=ppt/tags/tag6.xml><?xml version="1.0" encoding="utf-8"?>
<p:tagLst xmlns:p="http://schemas.openxmlformats.org/presentationml/2006/main">
  <p:tag name="ISPRING_PRESENTATION_TITLE" val="PowerPoint 演示文稿"/>
  <p:tag name="ISPRING_FIRST_PUBLISH" val="1"/>
  <p:tag name="ISPRING_ULTRA_SCORM_COURSE_ID" val="E0F530B7-90E4-41A0-BB0A-CA5B949E2B6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WPS 演示</Application>
  <PresentationFormat>宽屏</PresentationFormat>
  <Paragraphs>22</Paragraphs>
  <Slides>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方正大黑简体</vt:lpstr>
      <vt:lpstr>方正综艺简体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New User</dc:creator>
  <cp:lastModifiedBy>涪陵电大</cp:lastModifiedBy>
  <cp:revision>242</cp:revision>
  <dcterms:created xsi:type="dcterms:W3CDTF">2018-10-10T06:04:00Z</dcterms:created>
  <dcterms:modified xsi:type="dcterms:W3CDTF">2021-12-06T02:17:46Z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2052-11.1.0.10667</vt:lpwstr>
  </property>
  <property fmtid="{D5CDD505-2E9C-101B-9397-08002B2CF9AE}" pid="3" name="ICV">
    <vt:lpwstr>79A30CE40760444F835A0167B024AD84</vt:lpwstr>
  </property>
</Properties>
</file>