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"/>
  </p:notesMasterIdLst>
  <p:sldIdLst>
    <p:sldId id="294" r:id="rId2"/>
  </p:sldIdLst>
  <p:sldSz cx="9144000" cy="5143500" type="screen16x9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0000CC"/>
    <a:srgbClr val="C88102"/>
    <a:srgbClr val="C3B607"/>
    <a:srgbClr val="A27F28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8868" autoAdjust="0"/>
  </p:normalViewPr>
  <p:slideViewPr>
    <p:cSldViewPr>
      <p:cViewPr varScale="1">
        <p:scale>
          <a:sx n="83" d="100"/>
          <a:sy n="83" d="100"/>
        </p:scale>
        <p:origin x="-1044" y="-84"/>
      </p:cViewPr>
      <p:guideLst>
        <p:guide orient="horz" pos="1618"/>
        <p:guide pos="2857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03A8984-7835-45FA-86E9-5DF52475D7E3}" type="datetimeFigureOut">
              <a:rPr lang="zh-CN" altLang="en-US" smtClean="0"/>
              <a:pPr/>
              <a:t>2023/4/26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D759AAC-A2FB-4DC0-A744-4ECB244B1EE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2AA5FD-A87E-447B-8166-4B8665975A07}" type="datetimeFigureOut">
              <a:rPr lang="zh-CN" altLang="en-US" smtClean="0"/>
              <a:pPr/>
              <a:t>2023/4/26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B8913C-26CB-4C79-8379-DD092A72778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2AA5FD-A87E-447B-8166-4B8665975A07}" type="datetimeFigureOut">
              <a:rPr lang="zh-CN" altLang="en-US" smtClean="0"/>
              <a:pPr/>
              <a:t>2023/4/26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B8913C-26CB-4C79-8379-DD092A72778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2AA5FD-A87E-447B-8166-4B8665975A07}" type="datetimeFigureOut">
              <a:rPr lang="zh-CN" altLang="en-US" smtClean="0"/>
              <a:pPr/>
              <a:t>2023/4/26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B8913C-26CB-4C79-8379-DD092A72778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2AA5FD-A87E-447B-8166-4B8665975A07}" type="datetimeFigureOut">
              <a:rPr lang="zh-CN" altLang="en-US" smtClean="0"/>
              <a:pPr/>
              <a:t>2023/4/26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B8913C-26CB-4C79-8379-DD092A72778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2AA5FD-A87E-447B-8166-4B8665975A07}" type="datetimeFigureOut">
              <a:rPr lang="zh-CN" altLang="en-US" smtClean="0"/>
              <a:pPr/>
              <a:t>2023/4/26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B8913C-26CB-4C79-8379-DD092A72778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2AA5FD-A87E-447B-8166-4B8665975A07}" type="datetimeFigureOut">
              <a:rPr lang="zh-CN" altLang="en-US" smtClean="0"/>
              <a:pPr/>
              <a:t>2023/4/26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B8913C-26CB-4C79-8379-DD092A72778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2AA5FD-A87E-447B-8166-4B8665975A07}" type="datetimeFigureOut">
              <a:rPr lang="zh-CN" altLang="en-US" smtClean="0"/>
              <a:pPr/>
              <a:t>2023/4/26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B8913C-26CB-4C79-8379-DD092A72778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2AA5FD-A87E-447B-8166-4B8665975A07}" type="datetimeFigureOut">
              <a:rPr lang="zh-CN" altLang="en-US" smtClean="0"/>
              <a:pPr/>
              <a:t>2023/4/26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B8913C-26CB-4C79-8379-DD092A72778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2AA5FD-A87E-447B-8166-4B8665975A07}" type="datetimeFigureOut">
              <a:rPr lang="zh-CN" altLang="en-US" smtClean="0"/>
              <a:pPr/>
              <a:t>2023/4/26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B8913C-26CB-4C79-8379-DD092A72778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2AA5FD-A87E-447B-8166-4B8665975A07}" type="datetimeFigureOut">
              <a:rPr lang="zh-CN" altLang="en-US" smtClean="0"/>
              <a:pPr/>
              <a:t>2023/4/26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B8913C-26CB-4C79-8379-DD092A72778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2AA5FD-A87E-447B-8166-4B8665975A07}" type="datetimeFigureOut">
              <a:rPr lang="zh-CN" altLang="en-US" smtClean="0"/>
              <a:pPr/>
              <a:t>2023/4/26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B8913C-26CB-4C79-8379-DD092A72778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2AA5FD-A87E-447B-8166-4B8665975A07}" type="datetimeFigureOut">
              <a:rPr lang="zh-CN" altLang="en-US" smtClean="0"/>
              <a:pPr/>
              <a:t>2023/4/26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B8913C-26CB-4C79-8379-DD092A72778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title"/>
          </p:nvPr>
        </p:nvSpPr>
        <p:spPr>
          <a:xfrm>
            <a:off x="467544" y="699542"/>
            <a:ext cx="7992888" cy="1021556"/>
          </a:xfrm>
        </p:spPr>
        <p:txBody>
          <a:bodyPr>
            <a:normAutofit fontScale="90000"/>
          </a:bodyPr>
          <a:lstStyle/>
          <a:p>
            <a:pPr algn="ctr"/>
            <a:r>
              <a:rPr lang="zh-CN" altLang="en-US" sz="48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FF00"/>
                </a:solidFill>
                <a:latin typeface="方正小标宋_GBK" panose="03000509000000000000" pitchFamily="65" charset="-122"/>
                <a:ea typeface="方正小标宋_GBK" panose="03000509000000000000" pitchFamily="65" charset="-122"/>
                <a:cs typeface="+mn-cs"/>
              </a:rPr>
              <a:t>发扬斗争精神    筑牢思想防线</a:t>
            </a:r>
            <a:r>
              <a:rPr lang="en-US" altLang="zh-CN" sz="48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FF00"/>
                </a:solidFill>
                <a:latin typeface="方正小标宋_GBK" panose="03000509000000000000" pitchFamily="65" charset="-122"/>
                <a:ea typeface="方正小标宋_GBK" panose="03000509000000000000" pitchFamily="65" charset="-122"/>
                <a:cs typeface="+mn-cs"/>
              </a:rPr>
              <a:t/>
            </a:r>
            <a:br>
              <a:rPr lang="en-US" altLang="zh-CN" sz="48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FF00"/>
                </a:solidFill>
                <a:latin typeface="方正小标宋_GBK" panose="03000509000000000000" pitchFamily="65" charset="-122"/>
                <a:ea typeface="方正小标宋_GBK" panose="03000509000000000000" pitchFamily="65" charset="-122"/>
                <a:cs typeface="+mn-cs"/>
              </a:rPr>
            </a:br>
            <a:r>
              <a:rPr lang="zh-CN" altLang="en-US" sz="48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FF00"/>
                </a:solidFill>
                <a:latin typeface="方正小标宋_GBK" panose="03000509000000000000" pitchFamily="65" charset="-122"/>
                <a:ea typeface="方正小标宋_GBK" panose="03000509000000000000" pitchFamily="65" charset="-122"/>
                <a:cs typeface="+mn-cs"/>
              </a:rPr>
              <a:t>坚决维护社会主义意识形态安全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idx="1"/>
          </p:nvPr>
        </p:nvSpPr>
        <p:spPr>
          <a:xfrm>
            <a:off x="539552" y="3507854"/>
            <a:ext cx="7772400" cy="1125140"/>
          </a:xfrm>
        </p:spPr>
        <p:txBody>
          <a:bodyPr/>
          <a:lstStyle/>
          <a:p>
            <a:pPr algn="ctr"/>
            <a:r>
              <a:rPr lang="zh-CN" altLang="en-US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FF00"/>
                </a:solidFill>
                <a:latin typeface="方正小标宋_GBK" panose="03000509000000000000" pitchFamily="65" charset="-122"/>
                <a:ea typeface="方正小标宋_GBK" panose="03000509000000000000" pitchFamily="65" charset="-122"/>
              </a:rPr>
              <a:t>中共重庆</a:t>
            </a:r>
            <a:r>
              <a:rPr lang="zh-CN" altLang="en-US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FF00"/>
                </a:solidFill>
                <a:latin typeface="方正小标宋_GBK" panose="03000509000000000000" pitchFamily="65" charset="-122"/>
                <a:ea typeface="方正小标宋_GBK" panose="03000509000000000000" pitchFamily="65" charset="-122"/>
              </a:rPr>
              <a:t>市委</a:t>
            </a:r>
            <a:r>
              <a:rPr lang="zh-CN" altLang="en-US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FF00"/>
                </a:solidFill>
                <a:latin typeface="方正小标宋_GBK" panose="03000509000000000000" pitchFamily="65" charset="-122"/>
                <a:ea typeface="方正小标宋_GBK" panose="03000509000000000000" pitchFamily="65" charset="-122"/>
              </a:rPr>
              <a:t>老干部</a:t>
            </a:r>
            <a:r>
              <a:rPr lang="zh-CN" altLang="en-US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FF00"/>
                </a:solidFill>
                <a:latin typeface="方正小标宋_GBK" panose="03000509000000000000" pitchFamily="65" charset="-122"/>
                <a:ea typeface="方正小标宋_GBK" panose="03000509000000000000" pitchFamily="65" charset="-122"/>
              </a:rPr>
              <a:t>局  何小平</a:t>
            </a:r>
            <a:endParaRPr lang="en-US" altLang="zh-CN" sz="24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FFFF00"/>
              </a:solidFill>
              <a:latin typeface="方正小标宋_GBK" panose="03000509000000000000" pitchFamily="65" charset="-122"/>
              <a:ea typeface="方正小标宋_GBK" panose="03000509000000000000" pitchFamily="65" charset="-122"/>
            </a:endParaRPr>
          </a:p>
          <a:p>
            <a:pPr algn="ctr"/>
            <a:r>
              <a:rPr lang="en-US" altLang="zh-CN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FF00"/>
                </a:solidFill>
                <a:latin typeface="方正小标宋_GBK" panose="03000509000000000000" pitchFamily="65" charset="-122"/>
                <a:ea typeface="方正小标宋_GBK" panose="03000509000000000000" pitchFamily="65" charset="-122"/>
              </a:rPr>
              <a:t>2023</a:t>
            </a:r>
            <a:r>
              <a:rPr lang="zh-CN" altLang="en-US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FF00"/>
                </a:solidFill>
                <a:latin typeface="方正小标宋_GBK" panose="03000509000000000000" pitchFamily="65" charset="-122"/>
                <a:ea typeface="方正小标宋_GBK" panose="03000509000000000000" pitchFamily="65" charset="-122"/>
              </a:rPr>
              <a:t>年</a:t>
            </a:r>
            <a:r>
              <a:rPr lang="en-US" altLang="zh-CN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FF00"/>
                </a:solidFill>
                <a:latin typeface="方正小标宋_GBK" panose="03000509000000000000" pitchFamily="65" charset="-122"/>
                <a:ea typeface="方正小标宋_GBK" panose="03000509000000000000" pitchFamily="65" charset="-122"/>
              </a:rPr>
              <a:t>4</a:t>
            </a:r>
            <a:r>
              <a:rPr lang="zh-CN" altLang="en-US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FF00"/>
                </a:solidFill>
                <a:latin typeface="方正小标宋_GBK" panose="03000509000000000000" pitchFamily="65" charset="-122"/>
                <a:ea typeface="方正小标宋_GBK" panose="03000509000000000000" pitchFamily="65" charset="-122"/>
              </a:rPr>
              <a:t>月</a:t>
            </a:r>
            <a:r>
              <a:rPr lang="en-US" altLang="zh-CN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FF00"/>
                </a:solidFill>
                <a:latin typeface="方正小标宋_GBK" panose="03000509000000000000" pitchFamily="65" charset="-122"/>
                <a:ea typeface="方正小标宋_GBK" panose="03000509000000000000" pitchFamily="65" charset="-122"/>
              </a:rPr>
              <a:t>26</a:t>
            </a:r>
            <a:r>
              <a:rPr lang="zh-CN" altLang="en-US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FF00"/>
                </a:solidFill>
                <a:latin typeface="方正小标宋_GBK" panose="03000509000000000000" pitchFamily="65" charset="-122"/>
                <a:ea typeface="方正小标宋_GBK" panose="03000509000000000000" pitchFamily="65" charset="-122"/>
              </a:rPr>
              <a:t>日</a:t>
            </a:r>
          </a:p>
          <a:p>
            <a:endParaRPr lang="zh-CN" altLang="en-US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FFFF00"/>
              </a:solidFill>
            </a:endParaRPr>
          </a:p>
          <a:p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31</Words>
  <Application>Microsoft Office PowerPoint</Application>
  <PresentationFormat>全屏显示(16:9)</PresentationFormat>
  <Paragraphs>3</Paragraphs>
  <Slides>1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2" baseType="lpstr">
      <vt:lpstr>Office 主题</vt:lpstr>
      <vt:lpstr>发扬斗争精神    筑牢思想防线 坚决维护社会主义意识形态安全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Administrator</dc:creator>
  <cp:lastModifiedBy>Administrator</cp:lastModifiedBy>
  <cp:revision>134</cp:revision>
  <dcterms:created xsi:type="dcterms:W3CDTF">2021-11-17T01:00:00Z</dcterms:created>
  <dcterms:modified xsi:type="dcterms:W3CDTF">2023-04-26T03:35:13Z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347DE7B340314F6388EFA08D1F8725FE</vt:lpwstr>
  </property>
  <property fmtid="{D5CDD505-2E9C-101B-9397-08002B2CF9AE}" pid="3" name="KSOProductBuildVer">
    <vt:lpwstr>2052-11.1.0.11744</vt:lpwstr>
  </property>
</Properties>
</file>