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9" r:id="rId3"/>
    <p:sldId id="296" r:id="rId4"/>
    <p:sldId id="265" r:id="rId5"/>
    <p:sldId id="319" r:id="rId6"/>
    <p:sldId id="320" r:id="rId7"/>
    <p:sldId id="300" r:id="rId8"/>
    <p:sldId id="301" r:id="rId9"/>
    <p:sldId id="302" r:id="rId10"/>
    <p:sldId id="321" r:id="rId11"/>
    <p:sldId id="304" r:id="rId12"/>
    <p:sldId id="305" r:id="rId13"/>
    <p:sldId id="306" r:id="rId14"/>
    <p:sldId id="307" r:id="rId15"/>
    <p:sldId id="308" r:id="rId16"/>
    <p:sldId id="322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23" r:id="rId27"/>
    <p:sldId id="330" r:id="rId28"/>
    <p:sldId id="324" r:id="rId29"/>
    <p:sldId id="325" r:id="rId30"/>
    <p:sldId id="326" r:id="rId31"/>
    <p:sldId id="327" r:id="rId32"/>
    <p:sldId id="329" r:id="rId33"/>
    <p:sldId id="331" r:id="rId34"/>
    <p:sldId id="262" r:id="rId35"/>
    <p:sldId id="332" r:id="rId36"/>
    <p:sldId id="333" r:id="rId37"/>
    <p:sldId id="334" r:id="rId38"/>
    <p:sldId id="261" r:id="rId39"/>
    <p:sldId id="293" r:id="rId40"/>
    <p:sldId id="336" r:id="rId41"/>
    <p:sldId id="335" r:id="rId42"/>
    <p:sldId id="258" r:id="rId43"/>
    <p:sldId id="337" r:id="rId44"/>
    <p:sldId id="291" r:id="rId45"/>
    <p:sldId id="278" r:id="rId46"/>
  </p:sldIdLst>
  <p:sldSz cx="12192000" cy="6858000"/>
  <p:notesSz cx="6858000" cy="9144000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90D3E9"/>
    <a:srgbClr val="FDD65F"/>
    <a:srgbClr val="C9E479"/>
    <a:srgbClr val="FE8161"/>
    <a:srgbClr val="4C4C4C"/>
    <a:srgbClr val="61C0DF"/>
    <a:srgbClr val="4A4A4A"/>
    <a:srgbClr val="DC3FFE"/>
    <a:srgbClr val="FBE6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 snapToGrid="0">
      <p:cViewPr>
        <p:scale>
          <a:sx n="80" d="100"/>
          <a:sy n="80" d="100"/>
        </p:scale>
        <p:origin x="-4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89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A32B51-3737-48DB-8F0D-97779126DC79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384F7E-DA58-4203-98D3-522342EC5085}">
      <dgm:prSet phldrT="[文本]" custT="1"/>
      <dgm:spPr/>
      <dgm:t>
        <a:bodyPr/>
        <a:lstStyle/>
        <a:p>
          <a:r>
            <a:rPr lang="zh-CN" altLang="en-US" sz="1800" b="1" dirty="0" smtClean="0"/>
            <a:t>国家开放大学</a:t>
          </a:r>
          <a:endParaRPr lang="en-US" altLang="zh-CN" sz="1800" b="1" dirty="0" smtClean="0"/>
        </a:p>
        <a:p>
          <a:r>
            <a:rPr lang="zh-CN" altLang="en-US" sz="1800" b="1" dirty="0" smtClean="0"/>
            <a:t>学位评定委员会</a:t>
          </a:r>
          <a:endParaRPr lang="zh-CN" altLang="en-US" sz="1800" b="1" dirty="0"/>
        </a:p>
      </dgm:t>
    </dgm:pt>
    <dgm:pt modelId="{F907BF19-9196-44C0-8075-93C710BC450F}" type="parTrans" cxnId="{9A83584F-3937-4C7F-8DF4-B92016C06AEF}">
      <dgm:prSet/>
      <dgm:spPr/>
      <dgm:t>
        <a:bodyPr/>
        <a:lstStyle/>
        <a:p>
          <a:endParaRPr lang="zh-CN" altLang="en-US"/>
        </a:p>
      </dgm:t>
    </dgm:pt>
    <dgm:pt modelId="{DEFE10DE-908F-4BCE-B2C6-7522F5D6EC2A}" type="sibTrans" cxnId="{9A83584F-3937-4C7F-8DF4-B92016C06AEF}">
      <dgm:prSet/>
      <dgm:spPr/>
      <dgm:t>
        <a:bodyPr/>
        <a:lstStyle/>
        <a:p>
          <a:endParaRPr lang="zh-CN" altLang="en-US"/>
        </a:p>
      </dgm:t>
    </dgm:pt>
    <dgm:pt modelId="{4C8DBBB7-0E66-47A5-B1C8-867F732D1FDD}">
      <dgm:prSet phldrT="[文本]" custT="1"/>
      <dgm:spPr/>
      <dgm:t>
        <a:bodyPr/>
        <a:lstStyle/>
        <a:p>
          <a:r>
            <a:rPr lang="zh-CN" altLang="en-US" sz="1400" b="1" dirty="0" smtClean="0"/>
            <a:t>经济学分委员会</a:t>
          </a:r>
          <a:endParaRPr lang="zh-CN" altLang="en-US" sz="1400" b="1" dirty="0"/>
        </a:p>
      </dgm:t>
    </dgm:pt>
    <dgm:pt modelId="{F0BB022F-112C-4EAE-91F3-07731F40D473}" type="parTrans" cxnId="{12724265-C0FE-4700-A48E-6B37C19B67C7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228FD309-2218-4147-BD1F-50BAA5296A77}" type="sibTrans" cxnId="{12724265-C0FE-4700-A48E-6B37C19B67C7}">
      <dgm:prSet/>
      <dgm:spPr/>
      <dgm:t>
        <a:bodyPr/>
        <a:lstStyle/>
        <a:p>
          <a:endParaRPr lang="zh-CN" altLang="en-US"/>
        </a:p>
      </dgm:t>
    </dgm:pt>
    <dgm:pt modelId="{D06D3DF9-B0F8-49C2-BC64-DBFB5DB9CEEB}">
      <dgm:prSet phldrT="[文本]" custT="1"/>
      <dgm:spPr/>
      <dgm:t>
        <a:bodyPr/>
        <a:lstStyle/>
        <a:p>
          <a:r>
            <a:rPr lang="zh-CN" altLang="en-US" sz="1400" b="1" dirty="0" smtClean="0"/>
            <a:t>法学分委员会</a:t>
          </a:r>
          <a:endParaRPr lang="zh-CN" altLang="en-US" sz="1400" b="1" dirty="0"/>
        </a:p>
      </dgm:t>
    </dgm:pt>
    <dgm:pt modelId="{2E80FC45-EC7D-4D76-93B7-E843DDA3FADF}" type="parTrans" cxnId="{ACDD8626-D7C4-4F77-B0C9-18E32C393F0B}">
      <dgm:prSet/>
      <dgm:spPr/>
      <dgm:t>
        <a:bodyPr/>
        <a:lstStyle/>
        <a:p>
          <a:endParaRPr lang="zh-CN" altLang="en-US" sz="1600" b="1"/>
        </a:p>
      </dgm:t>
    </dgm:pt>
    <dgm:pt modelId="{5E632D58-DD31-4E14-834C-03934D2987AB}" type="sibTrans" cxnId="{ACDD8626-D7C4-4F77-B0C9-18E32C393F0B}">
      <dgm:prSet/>
      <dgm:spPr/>
      <dgm:t>
        <a:bodyPr/>
        <a:lstStyle/>
        <a:p>
          <a:endParaRPr lang="zh-CN" altLang="en-US"/>
        </a:p>
      </dgm:t>
    </dgm:pt>
    <dgm:pt modelId="{AD884F07-C3A6-4AB4-8238-33E79166FAA9}">
      <dgm:prSet custT="1"/>
      <dgm:spPr/>
      <dgm:t>
        <a:bodyPr/>
        <a:lstStyle/>
        <a:p>
          <a:r>
            <a:rPr lang="zh-CN" altLang="en-US" sz="1400" b="1" dirty="0" smtClean="0"/>
            <a:t>教育学分委员会</a:t>
          </a:r>
          <a:endParaRPr lang="zh-CN" altLang="en-US" sz="1400" b="1" dirty="0"/>
        </a:p>
      </dgm:t>
    </dgm:pt>
    <dgm:pt modelId="{5E1FFA65-A9A9-4706-B89B-37FB36DF61B4}" type="parTrans" cxnId="{59E954FF-7445-45FE-966A-AD5D6A96B7B5}">
      <dgm:prSet/>
      <dgm:spPr/>
      <dgm:t>
        <a:bodyPr/>
        <a:lstStyle/>
        <a:p>
          <a:endParaRPr lang="zh-CN" altLang="en-US" sz="1600" b="1"/>
        </a:p>
      </dgm:t>
    </dgm:pt>
    <dgm:pt modelId="{FCE9B8A9-601F-4F41-A217-56C7F52203E2}" type="sibTrans" cxnId="{59E954FF-7445-45FE-966A-AD5D6A96B7B5}">
      <dgm:prSet/>
      <dgm:spPr/>
      <dgm:t>
        <a:bodyPr/>
        <a:lstStyle/>
        <a:p>
          <a:endParaRPr lang="zh-CN" altLang="en-US"/>
        </a:p>
      </dgm:t>
    </dgm:pt>
    <dgm:pt modelId="{01DAD348-0562-4360-9498-88AAC0DCFDD3}">
      <dgm:prSet custT="1"/>
      <dgm:spPr/>
      <dgm:t>
        <a:bodyPr/>
        <a:lstStyle/>
        <a:p>
          <a:r>
            <a:rPr lang="zh-CN" altLang="en-US" sz="1400" b="1" dirty="0" smtClean="0"/>
            <a:t>文学分委员会</a:t>
          </a:r>
          <a:endParaRPr lang="zh-CN" altLang="en-US" sz="1400" b="1" dirty="0"/>
        </a:p>
      </dgm:t>
    </dgm:pt>
    <dgm:pt modelId="{D0799F53-A445-4A66-9D7E-B71A8D764751}" type="parTrans" cxnId="{31A0CA22-DDD3-410A-83D9-AEF926A178AD}">
      <dgm:prSet/>
      <dgm:spPr/>
      <dgm:t>
        <a:bodyPr/>
        <a:lstStyle/>
        <a:p>
          <a:endParaRPr lang="zh-CN" altLang="en-US" sz="1600" b="1"/>
        </a:p>
      </dgm:t>
    </dgm:pt>
    <dgm:pt modelId="{E12738BD-30CE-447D-9165-7E3C67584C99}" type="sibTrans" cxnId="{31A0CA22-DDD3-410A-83D9-AEF926A178AD}">
      <dgm:prSet/>
      <dgm:spPr/>
      <dgm:t>
        <a:bodyPr/>
        <a:lstStyle/>
        <a:p>
          <a:endParaRPr lang="zh-CN" altLang="en-US"/>
        </a:p>
      </dgm:t>
    </dgm:pt>
    <dgm:pt modelId="{226CBD0B-9909-4516-829F-3EE757B54C98}">
      <dgm:prSet custT="1"/>
      <dgm:spPr/>
      <dgm:t>
        <a:bodyPr/>
        <a:lstStyle/>
        <a:p>
          <a:r>
            <a:rPr lang="zh-CN" altLang="en-US" sz="1400" b="1" dirty="0" smtClean="0"/>
            <a:t>理工学分委员会</a:t>
          </a:r>
          <a:endParaRPr lang="zh-CN" altLang="en-US" sz="1400" b="1" dirty="0"/>
        </a:p>
      </dgm:t>
    </dgm:pt>
    <dgm:pt modelId="{6A50FE69-3FDB-4CD3-B40E-E01766B7D3E3}" type="parTrans" cxnId="{C69E4081-82E0-48C1-B1B8-8B97261F9049}">
      <dgm:prSet/>
      <dgm:spPr/>
      <dgm:t>
        <a:bodyPr/>
        <a:lstStyle/>
        <a:p>
          <a:endParaRPr lang="zh-CN" altLang="en-US" sz="1400"/>
        </a:p>
      </dgm:t>
    </dgm:pt>
    <dgm:pt modelId="{594612AA-78A8-4DBC-82C8-6656F96B4FD3}" type="sibTrans" cxnId="{C69E4081-82E0-48C1-B1B8-8B97261F9049}">
      <dgm:prSet/>
      <dgm:spPr/>
      <dgm:t>
        <a:bodyPr/>
        <a:lstStyle/>
        <a:p>
          <a:endParaRPr lang="zh-CN" altLang="en-US"/>
        </a:p>
      </dgm:t>
    </dgm:pt>
    <dgm:pt modelId="{09D6F3A8-FA72-4E20-9E88-EAB2B141350F}">
      <dgm:prSet custT="1"/>
      <dgm:spPr/>
      <dgm:t>
        <a:bodyPr/>
        <a:lstStyle/>
        <a:p>
          <a:r>
            <a:rPr lang="zh-CN" altLang="en-US" sz="1400" b="1" dirty="0" smtClean="0"/>
            <a:t>农医学分委员会</a:t>
          </a:r>
          <a:endParaRPr lang="zh-CN" altLang="en-US" sz="1400" b="1" dirty="0"/>
        </a:p>
      </dgm:t>
    </dgm:pt>
    <dgm:pt modelId="{C91F1C25-24A2-4D47-ABCE-08E718BB26AD}" type="parTrans" cxnId="{C58FB17C-4218-489B-AD9A-8332D31C289A}">
      <dgm:prSet/>
      <dgm:spPr/>
      <dgm:t>
        <a:bodyPr/>
        <a:lstStyle/>
        <a:p>
          <a:endParaRPr lang="zh-CN" altLang="en-US" sz="1400"/>
        </a:p>
      </dgm:t>
    </dgm:pt>
    <dgm:pt modelId="{3093988E-5709-4EE3-94A7-5BE343BC820D}" type="sibTrans" cxnId="{C58FB17C-4218-489B-AD9A-8332D31C289A}">
      <dgm:prSet/>
      <dgm:spPr/>
      <dgm:t>
        <a:bodyPr/>
        <a:lstStyle/>
        <a:p>
          <a:endParaRPr lang="zh-CN" altLang="en-US"/>
        </a:p>
      </dgm:t>
    </dgm:pt>
    <dgm:pt modelId="{0B5D706D-E676-46B1-AEA2-773643617EBF}">
      <dgm:prSet custT="1"/>
      <dgm:spPr/>
      <dgm:t>
        <a:bodyPr/>
        <a:lstStyle/>
        <a:p>
          <a:r>
            <a:rPr lang="zh-CN" altLang="en-US" sz="1400" b="1" dirty="0" smtClean="0"/>
            <a:t>管理学分委员会</a:t>
          </a:r>
          <a:endParaRPr lang="zh-CN" altLang="en-US" sz="1400" b="1" dirty="0"/>
        </a:p>
      </dgm:t>
    </dgm:pt>
    <dgm:pt modelId="{F6B708FD-6DEB-4831-AC08-06E5E2F6E765}" type="parTrans" cxnId="{DA2C29DA-6F69-4D3B-BAF0-E99FA9626511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EB0340A9-9E4D-42A2-A9B7-7E304ACF158A}" type="sibTrans" cxnId="{DA2C29DA-6F69-4D3B-BAF0-E99FA9626511}">
      <dgm:prSet/>
      <dgm:spPr/>
      <dgm:t>
        <a:bodyPr/>
        <a:lstStyle/>
        <a:p>
          <a:endParaRPr lang="zh-CN" altLang="en-US"/>
        </a:p>
      </dgm:t>
    </dgm:pt>
    <dgm:pt modelId="{802B22AA-F0E0-4096-909E-5CC73EF1266E}">
      <dgm:prSet custT="1"/>
      <dgm:spPr/>
      <dgm:t>
        <a:bodyPr/>
        <a:lstStyle/>
        <a:p>
          <a:r>
            <a:rPr lang="zh-CN" altLang="en-US" sz="1400" b="1" dirty="0" smtClean="0"/>
            <a:t>经管教学部</a:t>
          </a:r>
          <a:endParaRPr lang="zh-CN" altLang="en-US" sz="1400" b="1" dirty="0"/>
        </a:p>
      </dgm:t>
    </dgm:pt>
    <dgm:pt modelId="{71D15C1E-5C5D-4789-AC51-A7351951E615}" type="parTrans" cxnId="{599402CC-8641-49FF-9996-D76BDE9895C2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02358B9E-2280-47C5-A7E1-8864045C66BC}" type="sibTrans" cxnId="{599402CC-8641-49FF-9996-D76BDE9895C2}">
      <dgm:prSet/>
      <dgm:spPr/>
      <dgm:t>
        <a:bodyPr/>
        <a:lstStyle/>
        <a:p>
          <a:endParaRPr lang="zh-CN" altLang="en-US"/>
        </a:p>
      </dgm:t>
    </dgm:pt>
    <dgm:pt modelId="{EB976586-3F8E-4BD0-A21C-C181C8F15C32}">
      <dgm:prSet custT="1"/>
      <dgm:spPr/>
      <dgm:t>
        <a:bodyPr/>
        <a:lstStyle/>
        <a:p>
          <a:r>
            <a:rPr lang="zh-CN" altLang="en-US" sz="1400" b="1" dirty="0" smtClean="0"/>
            <a:t>文法教学部</a:t>
          </a:r>
          <a:endParaRPr lang="zh-CN" altLang="en-US" sz="1400" b="1" dirty="0"/>
        </a:p>
      </dgm:t>
    </dgm:pt>
    <dgm:pt modelId="{E244FA26-8167-43A7-9C18-2F02BFDA95B3}" type="parTrans" cxnId="{2E5E14C5-B386-4587-BC56-BD38D4CF1CB2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C76E6C76-DB77-4CE8-9CD8-1B1AEDB7B7C5}" type="sibTrans" cxnId="{2E5E14C5-B386-4587-BC56-BD38D4CF1CB2}">
      <dgm:prSet/>
      <dgm:spPr/>
      <dgm:t>
        <a:bodyPr/>
        <a:lstStyle/>
        <a:p>
          <a:endParaRPr lang="zh-CN" altLang="en-US"/>
        </a:p>
      </dgm:t>
    </dgm:pt>
    <dgm:pt modelId="{D3EEB18A-8661-4B90-AB3B-E9DB5FD42D5A}">
      <dgm:prSet custT="1"/>
      <dgm:spPr/>
      <dgm:t>
        <a:bodyPr/>
        <a:lstStyle/>
        <a:p>
          <a:r>
            <a:rPr lang="zh-CN" altLang="en-US" sz="1400" b="1" dirty="0" smtClean="0"/>
            <a:t>教育教学部</a:t>
          </a:r>
          <a:endParaRPr lang="zh-CN" altLang="en-US" sz="1400" b="1" dirty="0"/>
        </a:p>
      </dgm:t>
    </dgm:pt>
    <dgm:pt modelId="{5956D5A2-4450-476A-BD1F-6385794D6A4D}" type="parTrans" cxnId="{B30611F3-F978-45AF-BE99-6016D324B14B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E836A537-6139-499D-84A1-3104B0D2C212}" type="sibTrans" cxnId="{B30611F3-F978-45AF-BE99-6016D324B14B}">
      <dgm:prSet/>
      <dgm:spPr/>
      <dgm:t>
        <a:bodyPr/>
        <a:lstStyle/>
        <a:p>
          <a:endParaRPr lang="zh-CN" altLang="en-US"/>
        </a:p>
      </dgm:t>
    </dgm:pt>
    <dgm:pt modelId="{1221F3CE-23D4-49B1-A1DF-2A5CCA60D33D}">
      <dgm:prSet custT="1"/>
      <dgm:spPr/>
      <dgm:t>
        <a:bodyPr/>
        <a:lstStyle/>
        <a:p>
          <a:r>
            <a:rPr lang="zh-CN" altLang="en-US" sz="1400" b="1" dirty="0" smtClean="0"/>
            <a:t>文法和外语教学部</a:t>
          </a:r>
          <a:endParaRPr lang="zh-CN" altLang="en-US" sz="1400" b="1" dirty="0"/>
        </a:p>
      </dgm:t>
    </dgm:pt>
    <dgm:pt modelId="{A960369D-60DD-4813-BA72-621821E8E314}" type="parTrans" cxnId="{D16EA0E9-AB66-47E4-83BA-E9CECFBC2987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D48867B3-5E3B-408F-AF97-51440D091C96}" type="sibTrans" cxnId="{D16EA0E9-AB66-47E4-83BA-E9CECFBC2987}">
      <dgm:prSet/>
      <dgm:spPr/>
      <dgm:t>
        <a:bodyPr/>
        <a:lstStyle/>
        <a:p>
          <a:endParaRPr lang="zh-CN" altLang="en-US"/>
        </a:p>
      </dgm:t>
    </dgm:pt>
    <dgm:pt modelId="{EFDB5AE4-651C-4DEA-B2A4-D515B41723B5}">
      <dgm:prSet custT="1"/>
      <dgm:spPr/>
      <dgm:t>
        <a:bodyPr/>
        <a:lstStyle/>
        <a:p>
          <a:r>
            <a:rPr lang="zh-CN" altLang="en-US" sz="1400" b="1" dirty="0" smtClean="0"/>
            <a:t>理工教学部</a:t>
          </a:r>
          <a:endParaRPr lang="zh-CN" altLang="en-US" sz="1400" b="1" dirty="0"/>
        </a:p>
      </dgm:t>
    </dgm:pt>
    <dgm:pt modelId="{C5603FE8-51C5-4AE5-9E0C-B11CF41312FA}" type="parTrans" cxnId="{BAC21038-A2E6-480A-82CB-13278999C9DB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D18C87C8-89A0-4D21-9641-E869A9FD6DA0}" type="sibTrans" cxnId="{BAC21038-A2E6-480A-82CB-13278999C9DB}">
      <dgm:prSet/>
      <dgm:spPr/>
      <dgm:t>
        <a:bodyPr/>
        <a:lstStyle/>
        <a:p>
          <a:endParaRPr lang="zh-CN" altLang="en-US"/>
        </a:p>
      </dgm:t>
    </dgm:pt>
    <dgm:pt modelId="{AAADC5CC-D0B0-404A-8923-6C8FF752029A}">
      <dgm:prSet custT="1"/>
      <dgm:spPr/>
      <dgm:t>
        <a:bodyPr/>
        <a:lstStyle/>
        <a:p>
          <a:r>
            <a:rPr lang="zh-CN" altLang="en-US" sz="1400" b="1" dirty="0" smtClean="0"/>
            <a:t>农医教学部</a:t>
          </a:r>
          <a:endParaRPr lang="zh-CN" altLang="en-US" sz="1400" b="1" dirty="0"/>
        </a:p>
      </dgm:t>
    </dgm:pt>
    <dgm:pt modelId="{AE33348D-EA42-4579-83C4-CDBAD50538AF}" type="parTrans" cxnId="{196463AD-1A59-44A8-AF6A-C3CD05202DB4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CB108347-33B6-4AB0-90BA-B9355CC53FD3}" type="sibTrans" cxnId="{196463AD-1A59-44A8-AF6A-C3CD05202DB4}">
      <dgm:prSet/>
      <dgm:spPr/>
      <dgm:t>
        <a:bodyPr/>
        <a:lstStyle/>
        <a:p>
          <a:endParaRPr lang="zh-CN" altLang="en-US"/>
        </a:p>
      </dgm:t>
    </dgm:pt>
    <dgm:pt modelId="{D2E6432A-027C-4044-B7EF-38034FC712C1}">
      <dgm:prSet custT="1"/>
      <dgm:spPr/>
      <dgm:t>
        <a:bodyPr/>
        <a:lstStyle/>
        <a:p>
          <a:r>
            <a:rPr lang="zh-CN" altLang="en-US" sz="1400" b="1" dirty="0" smtClean="0"/>
            <a:t>经管教学部</a:t>
          </a:r>
          <a:endParaRPr lang="zh-CN" altLang="en-US" sz="1400" b="1" dirty="0"/>
        </a:p>
      </dgm:t>
    </dgm:pt>
    <dgm:pt modelId="{B1A466BA-3942-40BF-AF82-F1C2DE66C864}" type="parTrans" cxnId="{EFCF2D46-E131-41ED-88E5-CA1621959C0A}">
      <dgm:prSet/>
      <dgm:spPr>
        <a:ln w="19050"/>
      </dgm:spPr>
      <dgm:t>
        <a:bodyPr/>
        <a:lstStyle/>
        <a:p>
          <a:endParaRPr lang="zh-CN" altLang="en-US" sz="1400"/>
        </a:p>
      </dgm:t>
    </dgm:pt>
    <dgm:pt modelId="{216CE3E1-743A-4A06-966C-FB38C2FE88FE}" type="sibTrans" cxnId="{EFCF2D46-E131-41ED-88E5-CA1621959C0A}">
      <dgm:prSet/>
      <dgm:spPr/>
      <dgm:t>
        <a:bodyPr/>
        <a:lstStyle/>
        <a:p>
          <a:endParaRPr lang="zh-CN" altLang="en-US"/>
        </a:p>
      </dgm:t>
    </dgm:pt>
    <dgm:pt modelId="{12B5A9D7-042E-445D-A6D6-259441061C5E}" type="pres">
      <dgm:prSet presAssocID="{6DA32B51-3737-48DB-8F0D-97779126DC7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1EDBF995-9799-42BC-8DA1-774ACEB9CC4A}" type="pres">
      <dgm:prSet presAssocID="{C0384F7E-DA58-4203-98D3-522342EC5085}" presName="hierRoot1" presStyleCnt="0"/>
      <dgm:spPr/>
    </dgm:pt>
    <dgm:pt modelId="{7CCB7CAE-DAB8-4DFA-9038-FFF3CCBBF75B}" type="pres">
      <dgm:prSet presAssocID="{C0384F7E-DA58-4203-98D3-522342EC5085}" presName="composite" presStyleCnt="0"/>
      <dgm:spPr/>
    </dgm:pt>
    <dgm:pt modelId="{77AF1D7F-1BDE-434F-A912-B45215F476EB}" type="pres">
      <dgm:prSet presAssocID="{C0384F7E-DA58-4203-98D3-522342EC5085}" presName="background" presStyleLbl="node0" presStyleIdx="0" presStyleCnt="1"/>
      <dgm:spPr/>
    </dgm:pt>
    <dgm:pt modelId="{8E27D4B7-08AF-408D-AC9F-9E246275E2F0}" type="pres">
      <dgm:prSet presAssocID="{C0384F7E-DA58-4203-98D3-522342EC5085}" presName="text" presStyleLbl="fgAcc0" presStyleIdx="0" presStyleCnt="1" custScaleX="427864" custScaleY="303852" custLinFactY="-71710" custLinFactNeighborX="3111" custLinFactNeighborY="-1000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A3BD390-1D29-458E-AC3A-5BBE125A364B}" type="pres">
      <dgm:prSet presAssocID="{C0384F7E-DA58-4203-98D3-522342EC5085}" presName="hierChild2" presStyleCnt="0"/>
      <dgm:spPr/>
    </dgm:pt>
    <dgm:pt modelId="{5D80ABA5-2224-4D4A-9C78-B25DFB3E3301}" type="pres">
      <dgm:prSet presAssocID="{F0BB022F-112C-4EAE-91F3-07731F40D473}" presName="Name10" presStyleLbl="parChTrans1D2" presStyleIdx="0" presStyleCnt="7" custSzY="216295"/>
      <dgm:spPr/>
      <dgm:t>
        <a:bodyPr/>
        <a:lstStyle/>
        <a:p>
          <a:endParaRPr lang="zh-CN" altLang="en-US"/>
        </a:p>
      </dgm:t>
    </dgm:pt>
    <dgm:pt modelId="{54477EAB-0038-4F38-8580-985691F5777E}" type="pres">
      <dgm:prSet presAssocID="{4C8DBBB7-0E66-47A5-B1C8-867F732D1FDD}" presName="hierRoot2" presStyleCnt="0"/>
      <dgm:spPr/>
    </dgm:pt>
    <dgm:pt modelId="{5D443AF3-7EF6-4F7B-88D5-63C962B3F664}" type="pres">
      <dgm:prSet presAssocID="{4C8DBBB7-0E66-47A5-B1C8-867F732D1FDD}" presName="composite2" presStyleCnt="0"/>
      <dgm:spPr/>
    </dgm:pt>
    <dgm:pt modelId="{F17F7815-6EFE-40BB-927A-9BEA636F1C2F}" type="pres">
      <dgm:prSet presAssocID="{4C8DBBB7-0E66-47A5-B1C8-867F732D1FDD}" presName="background2" presStyleLbl="node2" presStyleIdx="0" presStyleCnt="7"/>
      <dgm:spPr/>
    </dgm:pt>
    <dgm:pt modelId="{6F647565-80B8-448E-B3B2-447FDC994ECB}" type="pres">
      <dgm:prSet presAssocID="{4C8DBBB7-0E66-47A5-B1C8-867F732D1FDD}" presName="text2" presStyleLbl="fgAcc2" presStyleIdx="0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AE51039-A616-40DF-8763-CEC40B38ABAB}" type="pres">
      <dgm:prSet presAssocID="{4C8DBBB7-0E66-47A5-B1C8-867F732D1FDD}" presName="hierChild3" presStyleCnt="0"/>
      <dgm:spPr/>
    </dgm:pt>
    <dgm:pt modelId="{5045BAC2-44DF-4376-AC95-D55496BE66A4}" type="pres">
      <dgm:prSet presAssocID="{71D15C1E-5C5D-4789-AC51-A7351951E615}" presName="Name17" presStyleLbl="parChTrans1D3" presStyleIdx="0" presStyleCnt="7" custSzY="216295"/>
      <dgm:spPr/>
      <dgm:t>
        <a:bodyPr/>
        <a:lstStyle/>
        <a:p>
          <a:endParaRPr lang="zh-CN" altLang="en-US"/>
        </a:p>
      </dgm:t>
    </dgm:pt>
    <dgm:pt modelId="{351E0335-3D9B-45B3-8101-C07BED8865D8}" type="pres">
      <dgm:prSet presAssocID="{802B22AA-F0E0-4096-909E-5CC73EF1266E}" presName="hierRoot3" presStyleCnt="0"/>
      <dgm:spPr/>
    </dgm:pt>
    <dgm:pt modelId="{D3B62597-C4B1-4065-8071-AE6B076C5C35}" type="pres">
      <dgm:prSet presAssocID="{802B22AA-F0E0-4096-909E-5CC73EF1266E}" presName="composite3" presStyleCnt="0"/>
      <dgm:spPr/>
    </dgm:pt>
    <dgm:pt modelId="{B561C761-8CBA-4FEC-888A-F1408CB08BD9}" type="pres">
      <dgm:prSet presAssocID="{802B22AA-F0E0-4096-909E-5CC73EF1266E}" presName="background3" presStyleLbl="node3" presStyleIdx="0" presStyleCnt="7"/>
      <dgm:spPr/>
      <dgm:t>
        <a:bodyPr/>
        <a:lstStyle/>
        <a:p>
          <a:endParaRPr lang="zh-CN" altLang="en-US"/>
        </a:p>
      </dgm:t>
    </dgm:pt>
    <dgm:pt modelId="{6EAC2354-C646-43F7-9512-7B95C6E60D9E}" type="pres">
      <dgm:prSet presAssocID="{802B22AA-F0E0-4096-909E-5CC73EF1266E}" presName="text3" presStyleLbl="fgAcc3" presStyleIdx="0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E0D778B-E98A-480C-85F5-26FAD04E7BAC}" type="pres">
      <dgm:prSet presAssocID="{802B22AA-F0E0-4096-909E-5CC73EF1266E}" presName="hierChild4" presStyleCnt="0"/>
      <dgm:spPr/>
    </dgm:pt>
    <dgm:pt modelId="{7CD566AA-7B28-4A4C-A354-8ACB0E0044D9}" type="pres">
      <dgm:prSet presAssocID="{2E80FC45-EC7D-4D76-93B7-E843DDA3FADF}" presName="Name10" presStyleLbl="parChTrans1D2" presStyleIdx="1" presStyleCnt="7" custSzX="2295692" custSzY="216295"/>
      <dgm:spPr/>
      <dgm:t>
        <a:bodyPr/>
        <a:lstStyle/>
        <a:p>
          <a:endParaRPr lang="zh-CN" altLang="en-US"/>
        </a:p>
      </dgm:t>
    </dgm:pt>
    <dgm:pt modelId="{2FD5EB48-6133-407E-A6F4-08A877BF0D7C}" type="pres">
      <dgm:prSet presAssocID="{D06D3DF9-B0F8-49C2-BC64-DBFB5DB9CEEB}" presName="hierRoot2" presStyleCnt="0"/>
      <dgm:spPr/>
    </dgm:pt>
    <dgm:pt modelId="{079A0E25-ED20-426B-BF1C-EA456BE7B3E9}" type="pres">
      <dgm:prSet presAssocID="{D06D3DF9-B0F8-49C2-BC64-DBFB5DB9CEEB}" presName="composite2" presStyleCnt="0"/>
      <dgm:spPr/>
    </dgm:pt>
    <dgm:pt modelId="{D08EBF0C-4670-4C72-8482-99FAA81BD6FC}" type="pres">
      <dgm:prSet presAssocID="{D06D3DF9-B0F8-49C2-BC64-DBFB5DB9CEEB}" presName="background2" presStyleLbl="node2" presStyleIdx="1" presStyleCnt="7"/>
      <dgm:spPr/>
    </dgm:pt>
    <dgm:pt modelId="{6EBB6BA1-0EDD-4BA6-A43F-EA70948CDC28}" type="pres">
      <dgm:prSet presAssocID="{D06D3DF9-B0F8-49C2-BC64-DBFB5DB9CEEB}" presName="text2" presStyleLbl="fgAcc2" presStyleIdx="1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5F435C0-CC69-4093-8917-0913CD147B91}" type="pres">
      <dgm:prSet presAssocID="{D06D3DF9-B0F8-49C2-BC64-DBFB5DB9CEEB}" presName="hierChild3" presStyleCnt="0"/>
      <dgm:spPr/>
    </dgm:pt>
    <dgm:pt modelId="{C67FB7B9-3192-4535-BC8C-9DD0301A07F3}" type="pres">
      <dgm:prSet presAssocID="{E244FA26-8167-43A7-9C18-2F02BFDA95B3}" presName="Name17" presStyleLbl="parChTrans1D3" presStyleIdx="1" presStyleCnt="7" custSzY="216295"/>
      <dgm:spPr/>
      <dgm:t>
        <a:bodyPr/>
        <a:lstStyle/>
        <a:p>
          <a:endParaRPr lang="zh-CN" altLang="en-US"/>
        </a:p>
      </dgm:t>
    </dgm:pt>
    <dgm:pt modelId="{934EEB83-F425-4CB3-AF1D-6A48475394B4}" type="pres">
      <dgm:prSet presAssocID="{EB976586-3F8E-4BD0-A21C-C181C8F15C32}" presName="hierRoot3" presStyleCnt="0"/>
      <dgm:spPr/>
    </dgm:pt>
    <dgm:pt modelId="{4EBC625A-0E89-410E-9614-00C57C66EB90}" type="pres">
      <dgm:prSet presAssocID="{EB976586-3F8E-4BD0-A21C-C181C8F15C32}" presName="composite3" presStyleCnt="0"/>
      <dgm:spPr/>
    </dgm:pt>
    <dgm:pt modelId="{C4C55909-C1F3-4D56-A3F0-4A26369579DB}" type="pres">
      <dgm:prSet presAssocID="{EB976586-3F8E-4BD0-A21C-C181C8F15C32}" presName="background3" presStyleLbl="node3" presStyleIdx="1" presStyleCnt="7"/>
      <dgm:spPr/>
    </dgm:pt>
    <dgm:pt modelId="{169A936B-26B7-4E2B-B284-354847DF750A}" type="pres">
      <dgm:prSet presAssocID="{EB976586-3F8E-4BD0-A21C-C181C8F15C32}" presName="text3" presStyleLbl="fgAcc3" presStyleIdx="1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5D4B47D-5EC7-4402-970B-CFE2661E1B21}" type="pres">
      <dgm:prSet presAssocID="{EB976586-3F8E-4BD0-A21C-C181C8F15C32}" presName="hierChild4" presStyleCnt="0"/>
      <dgm:spPr/>
    </dgm:pt>
    <dgm:pt modelId="{BC61BA17-AA8F-4712-AE0C-70303DBAF097}" type="pres">
      <dgm:prSet presAssocID="{5E1FFA65-A9A9-4706-B89B-37FB36DF61B4}" presName="Name10" presStyleLbl="parChTrans1D2" presStyleIdx="2" presStyleCnt="7" custSzX="1147846" custSzY="216295"/>
      <dgm:spPr/>
      <dgm:t>
        <a:bodyPr/>
        <a:lstStyle/>
        <a:p>
          <a:endParaRPr lang="zh-CN" altLang="en-US"/>
        </a:p>
      </dgm:t>
    </dgm:pt>
    <dgm:pt modelId="{416F40EE-AC42-4061-AA0B-63789DF54D9D}" type="pres">
      <dgm:prSet presAssocID="{AD884F07-C3A6-4AB4-8238-33E79166FAA9}" presName="hierRoot2" presStyleCnt="0"/>
      <dgm:spPr/>
    </dgm:pt>
    <dgm:pt modelId="{5FE0943F-29C9-4B35-9CC7-C0D36025F98D}" type="pres">
      <dgm:prSet presAssocID="{AD884F07-C3A6-4AB4-8238-33E79166FAA9}" presName="composite2" presStyleCnt="0"/>
      <dgm:spPr/>
    </dgm:pt>
    <dgm:pt modelId="{BC95B027-F439-40E8-BDEE-1207758596E1}" type="pres">
      <dgm:prSet presAssocID="{AD884F07-C3A6-4AB4-8238-33E79166FAA9}" presName="background2" presStyleLbl="node2" presStyleIdx="2" presStyleCnt="7"/>
      <dgm:spPr/>
    </dgm:pt>
    <dgm:pt modelId="{1232A757-7F31-497E-AA4C-DDB49DDA646C}" type="pres">
      <dgm:prSet presAssocID="{AD884F07-C3A6-4AB4-8238-33E79166FAA9}" presName="text2" presStyleLbl="fgAcc2" presStyleIdx="2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6E1260E-CF73-48B7-89CA-50E53CBB6F7C}" type="pres">
      <dgm:prSet presAssocID="{AD884F07-C3A6-4AB4-8238-33E79166FAA9}" presName="hierChild3" presStyleCnt="0"/>
      <dgm:spPr/>
    </dgm:pt>
    <dgm:pt modelId="{80422B2D-024F-4E7A-A540-55392E247481}" type="pres">
      <dgm:prSet presAssocID="{5956D5A2-4450-476A-BD1F-6385794D6A4D}" presName="Name17" presStyleLbl="parChTrans1D3" presStyleIdx="2" presStyleCnt="7" custSzY="216295"/>
      <dgm:spPr/>
      <dgm:t>
        <a:bodyPr/>
        <a:lstStyle/>
        <a:p>
          <a:endParaRPr lang="zh-CN" altLang="en-US"/>
        </a:p>
      </dgm:t>
    </dgm:pt>
    <dgm:pt modelId="{04B7F70D-D643-4C48-9F99-D3AC28C2D1DA}" type="pres">
      <dgm:prSet presAssocID="{D3EEB18A-8661-4B90-AB3B-E9DB5FD42D5A}" presName="hierRoot3" presStyleCnt="0"/>
      <dgm:spPr/>
    </dgm:pt>
    <dgm:pt modelId="{3BBA8EDA-CD80-44CF-A40D-8375637D599B}" type="pres">
      <dgm:prSet presAssocID="{D3EEB18A-8661-4B90-AB3B-E9DB5FD42D5A}" presName="composite3" presStyleCnt="0"/>
      <dgm:spPr/>
    </dgm:pt>
    <dgm:pt modelId="{8CEA8C1E-2F87-4C94-85E8-5144B153786D}" type="pres">
      <dgm:prSet presAssocID="{D3EEB18A-8661-4B90-AB3B-E9DB5FD42D5A}" presName="background3" presStyleLbl="node3" presStyleIdx="2" presStyleCnt="7"/>
      <dgm:spPr/>
    </dgm:pt>
    <dgm:pt modelId="{7F3A6310-23CC-4B08-9C17-E3C196422BDD}" type="pres">
      <dgm:prSet presAssocID="{D3EEB18A-8661-4B90-AB3B-E9DB5FD42D5A}" presName="text3" presStyleLbl="fgAcc3" presStyleIdx="2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C5E144B-1172-4007-8E77-8EB343C36CA5}" type="pres">
      <dgm:prSet presAssocID="{D3EEB18A-8661-4B90-AB3B-E9DB5FD42D5A}" presName="hierChild4" presStyleCnt="0"/>
      <dgm:spPr/>
    </dgm:pt>
    <dgm:pt modelId="{63ED0B96-C6CA-45F0-A8B1-E07A78BB19CE}" type="pres">
      <dgm:prSet presAssocID="{D0799F53-A445-4A66-9D7E-B71A8D764751}" presName="Name10" presStyleLbl="parChTrans1D2" presStyleIdx="3" presStyleCnt="7" custSzX="119168" custSzY="216295"/>
      <dgm:spPr/>
      <dgm:t>
        <a:bodyPr/>
        <a:lstStyle/>
        <a:p>
          <a:endParaRPr lang="zh-CN" altLang="en-US"/>
        </a:p>
      </dgm:t>
    </dgm:pt>
    <dgm:pt modelId="{7A1D6FB4-8B3C-465A-A9FD-202229D36ED0}" type="pres">
      <dgm:prSet presAssocID="{01DAD348-0562-4360-9498-88AAC0DCFDD3}" presName="hierRoot2" presStyleCnt="0"/>
      <dgm:spPr/>
    </dgm:pt>
    <dgm:pt modelId="{5AC2A960-6DE3-44B6-B9FA-ABB7CDC431B5}" type="pres">
      <dgm:prSet presAssocID="{01DAD348-0562-4360-9498-88AAC0DCFDD3}" presName="composite2" presStyleCnt="0"/>
      <dgm:spPr/>
    </dgm:pt>
    <dgm:pt modelId="{0381254C-C511-40DA-91FE-34865A66AF4E}" type="pres">
      <dgm:prSet presAssocID="{01DAD348-0562-4360-9498-88AAC0DCFDD3}" presName="background2" presStyleLbl="node2" presStyleIdx="3" presStyleCnt="7"/>
      <dgm:spPr/>
    </dgm:pt>
    <dgm:pt modelId="{67841765-1049-429A-B95F-8A0BDF0D81E2}" type="pres">
      <dgm:prSet presAssocID="{01DAD348-0562-4360-9498-88AAC0DCFDD3}" presName="text2" presStyleLbl="fgAcc2" presStyleIdx="3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D2C75C3-DD66-41C7-8A9E-5E89721397A8}" type="pres">
      <dgm:prSet presAssocID="{01DAD348-0562-4360-9498-88AAC0DCFDD3}" presName="hierChild3" presStyleCnt="0"/>
      <dgm:spPr/>
    </dgm:pt>
    <dgm:pt modelId="{9736C34C-D603-4A9A-806D-893A5D2530B2}" type="pres">
      <dgm:prSet presAssocID="{A960369D-60DD-4813-BA72-621821E8E314}" presName="Name17" presStyleLbl="parChTrans1D3" presStyleIdx="3" presStyleCnt="7" custSzY="216295"/>
      <dgm:spPr/>
      <dgm:t>
        <a:bodyPr/>
        <a:lstStyle/>
        <a:p>
          <a:endParaRPr lang="zh-CN" altLang="en-US"/>
        </a:p>
      </dgm:t>
    </dgm:pt>
    <dgm:pt modelId="{19BCE5E9-90DC-455F-8743-4988E2297E40}" type="pres">
      <dgm:prSet presAssocID="{1221F3CE-23D4-49B1-A1DF-2A5CCA60D33D}" presName="hierRoot3" presStyleCnt="0"/>
      <dgm:spPr/>
    </dgm:pt>
    <dgm:pt modelId="{B9E341A0-AB42-4DFD-99A8-964FAC44E95A}" type="pres">
      <dgm:prSet presAssocID="{1221F3CE-23D4-49B1-A1DF-2A5CCA60D33D}" presName="composite3" presStyleCnt="0"/>
      <dgm:spPr/>
    </dgm:pt>
    <dgm:pt modelId="{2F9DD45E-683A-4CEB-A892-FFC4E83AC785}" type="pres">
      <dgm:prSet presAssocID="{1221F3CE-23D4-49B1-A1DF-2A5CCA60D33D}" presName="background3" presStyleLbl="node3" presStyleIdx="3" presStyleCnt="7"/>
      <dgm:spPr/>
    </dgm:pt>
    <dgm:pt modelId="{1B5C214A-2A76-40FE-BC5F-D85834C0A835}" type="pres">
      <dgm:prSet presAssocID="{1221F3CE-23D4-49B1-A1DF-2A5CCA60D33D}" presName="text3" presStyleLbl="fgAcc3" presStyleIdx="3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84CA927-4533-4049-A30D-504066CC74BC}" type="pres">
      <dgm:prSet presAssocID="{1221F3CE-23D4-49B1-A1DF-2A5CCA60D33D}" presName="hierChild4" presStyleCnt="0"/>
      <dgm:spPr/>
    </dgm:pt>
    <dgm:pt modelId="{A4D5C7F0-E72A-4517-B7E8-68F5E2CB1173}" type="pres">
      <dgm:prSet presAssocID="{6A50FE69-3FDB-4CD3-B40E-E01766B7D3E3}" presName="Name10" presStyleLbl="parChTrans1D2" presStyleIdx="4" presStyleCnt="7" custSzY="216295"/>
      <dgm:spPr/>
      <dgm:t>
        <a:bodyPr/>
        <a:lstStyle/>
        <a:p>
          <a:endParaRPr lang="zh-CN" altLang="en-US"/>
        </a:p>
      </dgm:t>
    </dgm:pt>
    <dgm:pt modelId="{A55FDC40-B222-4E6F-8CDE-42F0C639A007}" type="pres">
      <dgm:prSet presAssocID="{226CBD0B-9909-4516-829F-3EE757B54C98}" presName="hierRoot2" presStyleCnt="0"/>
      <dgm:spPr/>
    </dgm:pt>
    <dgm:pt modelId="{0A387880-72F7-45D2-9355-DF9E4E6F87E6}" type="pres">
      <dgm:prSet presAssocID="{226CBD0B-9909-4516-829F-3EE757B54C98}" presName="composite2" presStyleCnt="0"/>
      <dgm:spPr/>
    </dgm:pt>
    <dgm:pt modelId="{A7D7228C-3D90-4ECB-B511-9A254D16E214}" type="pres">
      <dgm:prSet presAssocID="{226CBD0B-9909-4516-829F-3EE757B54C98}" presName="background2" presStyleLbl="node2" presStyleIdx="4" presStyleCnt="7"/>
      <dgm:spPr/>
    </dgm:pt>
    <dgm:pt modelId="{F71EB236-FC29-462E-8050-B1DF146A8BD2}" type="pres">
      <dgm:prSet presAssocID="{226CBD0B-9909-4516-829F-3EE757B54C98}" presName="text2" presStyleLbl="fgAcc2" presStyleIdx="4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1053F4-EDD7-4F51-908B-D749E3E0C6EB}" type="pres">
      <dgm:prSet presAssocID="{226CBD0B-9909-4516-829F-3EE757B54C98}" presName="hierChild3" presStyleCnt="0"/>
      <dgm:spPr/>
    </dgm:pt>
    <dgm:pt modelId="{79D2DD94-324B-490A-94C0-5D072856F9AA}" type="pres">
      <dgm:prSet presAssocID="{C5603FE8-51C5-4AE5-9E0C-B11CF41312FA}" presName="Name17" presStyleLbl="parChTrans1D3" presStyleIdx="4" presStyleCnt="7" custSzY="216295"/>
      <dgm:spPr/>
      <dgm:t>
        <a:bodyPr/>
        <a:lstStyle/>
        <a:p>
          <a:endParaRPr lang="zh-CN" altLang="en-US"/>
        </a:p>
      </dgm:t>
    </dgm:pt>
    <dgm:pt modelId="{B7202D2F-C57C-4314-834B-4C2400533963}" type="pres">
      <dgm:prSet presAssocID="{EFDB5AE4-651C-4DEA-B2A4-D515B41723B5}" presName="hierRoot3" presStyleCnt="0"/>
      <dgm:spPr/>
    </dgm:pt>
    <dgm:pt modelId="{221B6B7F-5088-4E98-9241-91A6C3BFDC1E}" type="pres">
      <dgm:prSet presAssocID="{EFDB5AE4-651C-4DEA-B2A4-D515B41723B5}" presName="composite3" presStyleCnt="0"/>
      <dgm:spPr/>
    </dgm:pt>
    <dgm:pt modelId="{6D78C6FB-572E-4F03-BE87-278E03B045B3}" type="pres">
      <dgm:prSet presAssocID="{EFDB5AE4-651C-4DEA-B2A4-D515B41723B5}" presName="background3" presStyleLbl="node3" presStyleIdx="4" presStyleCnt="7"/>
      <dgm:spPr/>
      <dgm:t>
        <a:bodyPr/>
        <a:lstStyle/>
        <a:p>
          <a:endParaRPr lang="zh-CN" altLang="en-US"/>
        </a:p>
      </dgm:t>
    </dgm:pt>
    <dgm:pt modelId="{4C94BD13-0646-477B-962B-6B29E8D0D837}" type="pres">
      <dgm:prSet presAssocID="{EFDB5AE4-651C-4DEA-B2A4-D515B41723B5}" presName="text3" presStyleLbl="fgAcc3" presStyleIdx="4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4BD1732-4149-413B-ADE8-99F61A8F7547}" type="pres">
      <dgm:prSet presAssocID="{EFDB5AE4-651C-4DEA-B2A4-D515B41723B5}" presName="hierChild4" presStyleCnt="0"/>
      <dgm:spPr/>
    </dgm:pt>
    <dgm:pt modelId="{06AD9B2C-C5D8-4BF2-A897-937F7EEF6ADE}" type="pres">
      <dgm:prSet presAssocID="{C91F1C25-24A2-4D47-ABCE-08E718BB26AD}" presName="Name10" presStyleLbl="parChTrans1D2" presStyleIdx="5" presStyleCnt="7" custSzY="216295"/>
      <dgm:spPr/>
      <dgm:t>
        <a:bodyPr/>
        <a:lstStyle/>
        <a:p>
          <a:endParaRPr lang="zh-CN" altLang="en-US"/>
        </a:p>
      </dgm:t>
    </dgm:pt>
    <dgm:pt modelId="{70DE2F1A-8936-42C7-BAC7-AD8F5561A728}" type="pres">
      <dgm:prSet presAssocID="{09D6F3A8-FA72-4E20-9E88-EAB2B141350F}" presName="hierRoot2" presStyleCnt="0"/>
      <dgm:spPr/>
    </dgm:pt>
    <dgm:pt modelId="{1BF2B06E-0C83-4568-8DB2-D93C72E92C7A}" type="pres">
      <dgm:prSet presAssocID="{09D6F3A8-FA72-4E20-9E88-EAB2B141350F}" presName="composite2" presStyleCnt="0"/>
      <dgm:spPr/>
    </dgm:pt>
    <dgm:pt modelId="{E7F14684-12B4-4E94-9C6D-81B4CB125718}" type="pres">
      <dgm:prSet presAssocID="{09D6F3A8-FA72-4E20-9E88-EAB2B141350F}" presName="background2" presStyleLbl="node2" presStyleIdx="5" presStyleCnt="7"/>
      <dgm:spPr/>
    </dgm:pt>
    <dgm:pt modelId="{06F576C7-CD95-4DF1-A881-7FB6E26D0F0F}" type="pres">
      <dgm:prSet presAssocID="{09D6F3A8-FA72-4E20-9E88-EAB2B141350F}" presName="text2" presStyleLbl="fgAcc2" presStyleIdx="5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A40DEB9-8BD7-4B86-90A2-0169FA18EC7A}" type="pres">
      <dgm:prSet presAssocID="{09D6F3A8-FA72-4E20-9E88-EAB2B141350F}" presName="hierChild3" presStyleCnt="0"/>
      <dgm:spPr/>
    </dgm:pt>
    <dgm:pt modelId="{F2593474-77C1-4BFB-9283-683B00392D2B}" type="pres">
      <dgm:prSet presAssocID="{AE33348D-EA42-4579-83C4-CDBAD50538AF}" presName="Name17" presStyleLbl="parChTrans1D3" presStyleIdx="5" presStyleCnt="7" custSzY="216295"/>
      <dgm:spPr/>
      <dgm:t>
        <a:bodyPr/>
        <a:lstStyle/>
        <a:p>
          <a:endParaRPr lang="zh-CN" altLang="en-US"/>
        </a:p>
      </dgm:t>
    </dgm:pt>
    <dgm:pt modelId="{490D409F-5E66-4ABB-A630-78A0EC272127}" type="pres">
      <dgm:prSet presAssocID="{AAADC5CC-D0B0-404A-8923-6C8FF752029A}" presName="hierRoot3" presStyleCnt="0"/>
      <dgm:spPr/>
    </dgm:pt>
    <dgm:pt modelId="{F6DB9A2B-ABD5-4547-810E-D98E41738289}" type="pres">
      <dgm:prSet presAssocID="{AAADC5CC-D0B0-404A-8923-6C8FF752029A}" presName="composite3" presStyleCnt="0"/>
      <dgm:spPr/>
    </dgm:pt>
    <dgm:pt modelId="{ADFEB41D-2D41-4C6E-A9D2-E9408F492A27}" type="pres">
      <dgm:prSet presAssocID="{AAADC5CC-D0B0-404A-8923-6C8FF752029A}" presName="background3" presStyleLbl="node3" presStyleIdx="5" presStyleCnt="7"/>
      <dgm:spPr/>
    </dgm:pt>
    <dgm:pt modelId="{BA1AED98-49EF-4C1A-97E0-55AAC58335EA}" type="pres">
      <dgm:prSet presAssocID="{AAADC5CC-D0B0-404A-8923-6C8FF752029A}" presName="text3" presStyleLbl="fgAcc3" presStyleIdx="5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A1987C0-B7E3-4455-9AE2-21139EB679B2}" type="pres">
      <dgm:prSet presAssocID="{AAADC5CC-D0B0-404A-8923-6C8FF752029A}" presName="hierChild4" presStyleCnt="0"/>
      <dgm:spPr/>
    </dgm:pt>
    <dgm:pt modelId="{F50C668C-5D1B-4279-ABAE-B3D4EB515436}" type="pres">
      <dgm:prSet presAssocID="{F6B708FD-6DEB-4831-AC08-06E5E2F6E765}" presName="Name10" presStyleLbl="parChTrans1D2" presStyleIdx="6" presStyleCnt="7" custSzY="216295"/>
      <dgm:spPr/>
      <dgm:t>
        <a:bodyPr/>
        <a:lstStyle/>
        <a:p>
          <a:endParaRPr lang="zh-CN" altLang="en-US"/>
        </a:p>
      </dgm:t>
    </dgm:pt>
    <dgm:pt modelId="{F5EFFE78-84BE-4297-A331-A420CF7D26DE}" type="pres">
      <dgm:prSet presAssocID="{0B5D706D-E676-46B1-AEA2-773643617EBF}" presName="hierRoot2" presStyleCnt="0"/>
      <dgm:spPr/>
    </dgm:pt>
    <dgm:pt modelId="{3A6CF928-CF73-44AF-9600-6B8C3A67B0BD}" type="pres">
      <dgm:prSet presAssocID="{0B5D706D-E676-46B1-AEA2-773643617EBF}" presName="composite2" presStyleCnt="0"/>
      <dgm:spPr/>
    </dgm:pt>
    <dgm:pt modelId="{923D90E0-FEFF-4B10-8759-6BCCF8B83EE8}" type="pres">
      <dgm:prSet presAssocID="{0B5D706D-E676-46B1-AEA2-773643617EBF}" presName="background2" presStyleLbl="node2" presStyleIdx="6" presStyleCnt="7"/>
      <dgm:spPr/>
    </dgm:pt>
    <dgm:pt modelId="{9E236E0A-5043-4A02-AA89-6DC280B8A2B9}" type="pres">
      <dgm:prSet presAssocID="{0B5D706D-E676-46B1-AEA2-773643617EBF}" presName="text2" presStyleLbl="fgAcc2" presStyleIdx="6" presStyleCnt="7" custScaleX="130324" custScaleY="3038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D689E54-9FC5-444B-A67A-A3DF82B31D60}" type="pres">
      <dgm:prSet presAssocID="{0B5D706D-E676-46B1-AEA2-773643617EBF}" presName="hierChild3" presStyleCnt="0"/>
      <dgm:spPr/>
    </dgm:pt>
    <dgm:pt modelId="{B10D600A-2C68-43CE-A351-C2F377F55335}" type="pres">
      <dgm:prSet presAssocID="{B1A466BA-3942-40BF-AF82-F1C2DE66C864}" presName="Name17" presStyleLbl="parChTrans1D3" presStyleIdx="6" presStyleCnt="7" custSzY="216295"/>
      <dgm:spPr/>
      <dgm:t>
        <a:bodyPr/>
        <a:lstStyle/>
        <a:p>
          <a:endParaRPr lang="zh-CN" altLang="en-US"/>
        </a:p>
      </dgm:t>
    </dgm:pt>
    <dgm:pt modelId="{034D1C50-5A85-4781-874D-B6A02B261617}" type="pres">
      <dgm:prSet presAssocID="{D2E6432A-027C-4044-B7EF-38034FC712C1}" presName="hierRoot3" presStyleCnt="0"/>
      <dgm:spPr/>
    </dgm:pt>
    <dgm:pt modelId="{824166FC-E9A1-4F24-A92F-04D59C4F2E43}" type="pres">
      <dgm:prSet presAssocID="{D2E6432A-027C-4044-B7EF-38034FC712C1}" presName="composite3" presStyleCnt="0"/>
      <dgm:spPr/>
    </dgm:pt>
    <dgm:pt modelId="{74BB047B-F0EE-4EEE-8C7A-2335F9CCB8E0}" type="pres">
      <dgm:prSet presAssocID="{D2E6432A-027C-4044-B7EF-38034FC712C1}" presName="background3" presStyleLbl="node3" presStyleIdx="6" presStyleCnt="7"/>
      <dgm:spPr/>
    </dgm:pt>
    <dgm:pt modelId="{6C91028B-70F4-4695-857C-04CE23DB0C98}" type="pres">
      <dgm:prSet presAssocID="{D2E6432A-027C-4044-B7EF-38034FC712C1}" presName="text3" presStyleLbl="fgAcc3" presStyleIdx="6" presStyleCnt="7" custScaleX="130780" custScaleY="2242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7B1F8C9-1D97-458D-BCA8-926628E8C8F1}" type="pres">
      <dgm:prSet presAssocID="{D2E6432A-027C-4044-B7EF-38034FC712C1}" presName="hierChild4" presStyleCnt="0"/>
      <dgm:spPr/>
    </dgm:pt>
  </dgm:ptLst>
  <dgm:cxnLst>
    <dgm:cxn modelId="{0E2FAF23-BE49-4FD8-9A8C-28A2E62D7BC5}" type="presOf" srcId="{D06D3DF9-B0F8-49C2-BC64-DBFB5DB9CEEB}" destId="{6EBB6BA1-0EDD-4BA6-A43F-EA70948CDC28}" srcOrd="0" destOrd="0" presId="urn:microsoft.com/office/officeart/2005/8/layout/hierarchy1"/>
    <dgm:cxn modelId="{10EA2593-E1E7-49C5-9BB7-9279362AD516}" type="presOf" srcId="{AD884F07-C3A6-4AB4-8238-33E79166FAA9}" destId="{1232A757-7F31-497E-AA4C-DDB49DDA646C}" srcOrd="0" destOrd="0" presId="urn:microsoft.com/office/officeart/2005/8/layout/hierarchy1"/>
    <dgm:cxn modelId="{882FCC45-A2BE-4951-8AEB-085CEFEB67CD}" type="presOf" srcId="{D2E6432A-027C-4044-B7EF-38034FC712C1}" destId="{6C91028B-70F4-4695-857C-04CE23DB0C98}" srcOrd="0" destOrd="0" presId="urn:microsoft.com/office/officeart/2005/8/layout/hierarchy1"/>
    <dgm:cxn modelId="{561B50E0-59EE-4C01-9D7E-262C4319D755}" type="presOf" srcId="{D3EEB18A-8661-4B90-AB3B-E9DB5FD42D5A}" destId="{7F3A6310-23CC-4B08-9C17-E3C196422BDD}" srcOrd="0" destOrd="0" presId="urn:microsoft.com/office/officeart/2005/8/layout/hierarchy1"/>
    <dgm:cxn modelId="{196463AD-1A59-44A8-AF6A-C3CD05202DB4}" srcId="{09D6F3A8-FA72-4E20-9E88-EAB2B141350F}" destId="{AAADC5CC-D0B0-404A-8923-6C8FF752029A}" srcOrd="0" destOrd="0" parTransId="{AE33348D-EA42-4579-83C4-CDBAD50538AF}" sibTransId="{CB108347-33B6-4AB0-90BA-B9355CC53FD3}"/>
    <dgm:cxn modelId="{12724265-C0FE-4700-A48E-6B37C19B67C7}" srcId="{C0384F7E-DA58-4203-98D3-522342EC5085}" destId="{4C8DBBB7-0E66-47A5-B1C8-867F732D1FDD}" srcOrd="0" destOrd="0" parTransId="{F0BB022F-112C-4EAE-91F3-07731F40D473}" sibTransId="{228FD309-2218-4147-BD1F-50BAA5296A77}"/>
    <dgm:cxn modelId="{DCCE6488-F321-4802-B11C-D213684830C3}" type="presOf" srcId="{C91F1C25-24A2-4D47-ABCE-08E718BB26AD}" destId="{06AD9B2C-C5D8-4BF2-A897-937F7EEF6ADE}" srcOrd="0" destOrd="0" presId="urn:microsoft.com/office/officeart/2005/8/layout/hierarchy1"/>
    <dgm:cxn modelId="{D47EDB3B-9514-4600-B0F2-0338D6239AFD}" type="presOf" srcId="{AAADC5CC-D0B0-404A-8923-6C8FF752029A}" destId="{BA1AED98-49EF-4C1A-97E0-55AAC58335EA}" srcOrd="0" destOrd="0" presId="urn:microsoft.com/office/officeart/2005/8/layout/hierarchy1"/>
    <dgm:cxn modelId="{E3473C7D-EA69-4F7E-B21A-DE0D593EED1B}" type="presOf" srcId="{B1A466BA-3942-40BF-AF82-F1C2DE66C864}" destId="{B10D600A-2C68-43CE-A351-C2F377F55335}" srcOrd="0" destOrd="0" presId="urn:microsoft.com/office/officeart/2005/8/layout/hierarchy1"/>
    <dgm:cxn modelId="{860E5846-E6BC-4694-9062-F46BCA566E51}" type="presOf" srcId="{F0BB022F-112C-4EAE-91F3-07731F40D473}" destId="{5D80ABA5-2224-4D4A-9C78-B25DFB3E3301}" srcOrd="0" destOrd="0" presId="urn:microsoft.com/office/officeart/2005/8/layout/hierarchy1"/>
    <dgm:cxn modelId="{CBFFC553-B431-4991-9D5F-695B3CE8CD7E}" type="presOf" srcId="{F6B708FD-6DEB-4831-AC08-06E5E2F6E765}" destId="{F50C668C-5D1B-4279-ABAE-B3D4EB515436}" srcOrd="0" destOrd="0" presId="urn:microsoft.com/office/officeart/2005/8/layout/hierarchy1"/>
    <dgm:cxn modelId="{1222D311-5720-4D61-897E-833497A2D967}" type="presOf" srcId="{802B22AA-F0E0-4096-909E-5CC73EF1266E}" destId="{6EAC2354-C646-43F7-9512-7B95C6E60D9E}" srcOrd="0" destOrd="0" presId="urn:microsoft.com/office/officeart/2005/8/layout/hierarchy1"/>
    <dgm:cxn modelId="{D959338C-4A82-4C9D-93AB-668498DBF7AD}" type="presOf" srcId="{EB976586-3F8E-4BD0-A21C-C181C8F15C32}" destId="{169A936B-26B7-4E2B-B284-354847DF750A}" srcOrd="0" destOrd="0" presId="urn:microsoft.com/office/officeart/2005/8/layout/hierarchy1"/>
    <dgm:cxn modelId="{3768FDED-F6AC-41E6-A4DF-EACD32F39793}" type="presOf" srcId="{C5603FE8-51C5-4AE5-9E0C-B11CF41312FA}" destId="{79D2DD94-324B-490A-94C0-5D072856F9AA}" srcOrd="0" destOrd="0" presId="urn:microsoft.com/office/officeart/2005/8/layout/hierarchy1"/>
    <dgm:cxn modelId="{2E5E14C5-B386-4587-BC56-BD38D4CF1CB2}" srcId="{D06D3DF9-B0F8-49C2-BC64-DBFB5DB9CEEB}" destId="{EB976586-3F8E-4BD0-A21C-C181C8F15C32}" srcOrd="0" destOrd="0" parTransId="{E244FA26-8167-43A7-9C18-2F02BFDA95B3}" sibTransId="{C76E6C76-DB77-4CE8-9CD8-1B1AEDB7B7C5}"/>
    <dgm:cxn modelId="{37C01B60-8CDD-40F5-BCF6-17581507A0E0}" type="presOf" srcId="{226CBD0B-9909-4516-829F-3EE757B54C98}" destId="{F71EB236-FC29-462E-8050-B1DF146A8BD2}" srcOrd="0" destOrd="0" presId="urn:microsoft.com/office/officeart/2005/8/layout/hierarchy1"/>
    <dgm:cxn modelId="{B30611F3-F978-45AF-BE99-6016D324B14B}" srcId="{AD884F07-C3A6-4AB4-8238-33E79166FAA9}" destId="{D3EEB18A-8661-4B90-AB3B-E9DB5FD42D5A}" srcOrd="0" destOrd="0" parTransId="{5956D5A2-4450-476A-BD1F-6385794D6A4D}" sibTransId="{E836A537-6139-499D-84A1-3104B0D2C212}"/>
    <dgm:cxn modelId="{599402CC-8641-49FF-9996-D76BDE9895C2}" srcId="{4C8DBBB7-0E66-47A5-B1C8-867F732D1FDD}" destId="{802B22AA-F0E0-4096-909E-5CC73EF1266E}" srcOrd="0" destOrd="0" parTransId="{71D15C1E-5C5D-4789-AC51-A7351951E615}" sibTransId="{02358B9E-2280-47C5-A7E1-8864045C66BC}"/>
    <dgm:cxn modelId="{A37E0726-388C-457E-8458-4B4AB1E6DCC2}" type="presOf" srcId="{71D15C1E-5C5D-4789-AC51-A7351951E615}" destId="{5045BAC2-44DF-4376-AC95-D55496BE66A4}" srcOrd="0" destOrd="0" presId="urn:microsoft.com/office/officeart/2005/8/layout/hierarchy1"/>
    <dgm:cxn modelId="{98CEA5F9-D319-496C-BE82-46CABDE4932A}" type="presOf" srcId="{5E1FFA65-A9A9-4706-B89B-37FB36DF61B4}" destId="{BC61BA17-AA8F-4712-AE0C-70303DBAF097}" srcOrd="0" destOrd="0" presId="urn:microsoft.com/office/officeart/2005/8/layout/hierarchy1"/>
    <dgm:cxn modelId="{72782F6D-1CFB-4D34-ACFD-C893277229C9}" type="presOf" srcId="{1221F3CE-23D4-49B1-A1DF-2A5CCA60D33D}" destId="{1B5C214A-2A76-40FE-BC5F-D85834C0A835}" srcOrd="0" destOrd="0" presId="urn:microsoft.com/office/officeart/2005/8/layout/hierarchy1"/>
    <dgm:cxn modelId="{245A9E3F-A4A0-4B7D-A0DB-5331FF116583}" type="presOf" srcId="{D0799F53-A445-4A66-9D7E-B71A8D764751}" destId="{63ED0B96-C6CA-45F0-A8B1-E07A78BB19CE}" srcOrd="0" destOrd="0" presId="urn:microsoft.com/office/officeart/2005/8/layout/hierarchy1"/>
    <dgm:cxn modelId="{92F8D5A6-7547-4DDE-A551-51B3B449C81F}" type="presOf" srcId="{A960369D-60DD-4813-BA72-621821E8E314}" destId="{9736C34C-D603-4A9A-806D-893A5D2530B2}" srcOrd="0" destOrd="0" presId="urn:microsoft.com/office/officeart/2005/8/layout/hierarchy1"/>
    <dgm:cxn modelId="{55FD2FC4-1DE0-4351-8C45-E7852DFA0111}" type="presOf" srcId="{2E80FC45-EC7D-4D76-93B7-E843DDA3FADF}" destId="{7CD566AA-7B28-4A4C-A354-8ACB0E0044D9}" srcOrd="0" destOrd="0" presId="urn:microsoft.com/office/officeart/2005/8/layout/hierarchy1"/>
    <dgm:cxn modelId="{C2DD32A0-BFF2-47B6-A478-4B532D6571A5}" type="presOf" srcId="{E244FA26-8167-43A7-9C18-2F02BFDA95B3}" destId="{C67FB7B9-3192-4535-BC8C-9DD0301A07F3}" srcOrd="0" destOrd="0" presId="urn:microsoft.com/office/officeart/2005/8/layout/hierarchy1"/>
    <dgm:cxn modelId="{ACDD8626-D7C4-4F77-B0C9-18E32C393F0B}" srcId="{C0384F7E-DA58-4203-98D3-522342EC5085}" destId="{D06D3DF9-B0F8-49C2-BC64-DBFB5DB9CEEB}" srcOrd="1" destOrd="0" parTransId="{2E80FC45-EC7D-4D76-93B7-E843DDA3FADF}" sibTransId="{5E632D58-DD31-4E14-834C-03934D2987AB}"/>
    <dgm:cxn modelId="{7A3D7C89-5765-463C-AEE2-E4A7D19A995D}" type="presOf" srcId="{EFDB5AE4-651C-4DEA-B2A4-D515B41723B5}" destId="{4C94BD13-0646-477B-962B-6B29E8D0D837}" srcOrd="0" destOrd="0" presId="urn:microsoft.com/office/officeart/2005/8/layout/hierarchy1"/>
    <dgm:cxn modelId="{9A83584F-3937-4C7F-8DF4-B92016C06AEF}" srcId="{6DA32B51-3737-48DB-8F0D-97779126DC79}" destId="{C0384F7E-DA58-4203-98D3-522342EC5085}" srcOrd="0" destOrd="0" parTransId="{F907BF19-9196-44C0-8075-93C710BC450F}" sibTransId="{DEFE10DE-908F-4BCE-B2C6-7522F5D6EC2A}"/>
    <dgm:cxn modelId="{A07933A1-2426-4740-B163-73C311FDD6D2}" type="presOf" srcId="{AE33348D-EA42-4579-83C4-CDBAD50538AF}" destId="{F2593474-77C1-4BFB-9283-683B00392D2B}" srcOrd="0" destOrd="0" presId="urn:microsoft.com/office/officeart/2005/8/layout/hierarchy1"/>
    <dgm:cxn modelId="{D99CEBD6-CB44-40E5-9D97-E40E08DCC4EF}" type="presOf" srcId="{01DAD348-0562-4360-9498-88AAC0DCFDD3}" destId="{67841765-1049-429A-B95F-8A0BDF0D81E2}" srcOrd="0" destOrd="0" presId="urn:microsoft.com/office/officeart/2005/8/layout/hierarchy1"/>
    <dgm:cxn modelId="{DA2C29DA-6F69-4D3B-BAF0-E99FA9626511}" srcId="{C0384F7E-DA58-4203-98D3-522342EC5085}" destId="{0B5D706D-E676-46B1-AEA2-773643617EBF}" srcOrd="6" destOrd="0" parTransId="{F6B708FD-6DEB-4831-AC08-06E5E2F6E765}" sibTransId="{EB0340A9-9E4D-42A2-A9B7-7E304ACF158A}"/>
    <dgm:cxn modelId="{1CEEFBA6-9C4B-4F4A-BEF4-AC0028FF2246}" type="presOf" srcId="{4C8DBBB7-0E66-47A5-B1C8-867F732D1FDD}" destId="{6F647565-80B8-448E-B3B2-447FDC994ECB}" srcOrd="0" destOrd="0" presId="urn:microsoft.com/office/officeart/2005/8/layout/hierarchy1"/>
    <dgm:cxn modelId="{BAC21038-A2E6-480A-82CB-13278999C9DB}" srcId="{226CBD0B-9909-4516-829F-3EE757B54C98}" destId="{EFDB5AE4-651C-4DEA-B2A4-D515B41723B5}" srcOrd="0" destOrd="0" parTransId="{C5603FE8-51C5-4AE5-9E0C-B11CF41312FA}" sibTransId="{D18C87C8-89A0-4D21-9641-E869A9FD6DA0}"/>
    <dgm:cxn modelId="{B3EB9E7D-F23E-464B-AFD8-22059DEE1055}" type="presOf" srcId="{5956D5A2-4450-476A-BD1F-6385794D6A4D}" destId="{80422B2D-024F-4E7A-A540-55392E247481}" srcOrd="0" destOrd="0" presId="urn:microsoft.com/office/officeart/2005/8/layout/hierarchy1"/>
    <dgm:cxn modelId="{04DB8BF7-59AB-4732-BF26-5C164A531688}" type="presOf" srcId="{6DA32B51-3737-48DB-8F0D-97779126DC79}" destId="{12B5A9D7-042E-445D-A6D6-259441061C5E}" srcOrd="0" destOrd="0" presId="urn:microsoft.com/office/officeart/2005/8/layout/hierarchy1"/>
    <dgm:cxn modelId="{C58FB17C-4218-489B-AD9A-8332D31C289A}" srcId="{C0384F7E-DA58-4203-98D3-522342EC5085}" destId="{09D6F3A8-FA72-4E20-9E88-EAB2B141350F}" srcOrd="5" destOrd="0" parTransId="{C91F1C25-24A2-4D47-ABCE-08E718BB26AD}" sibTransId="{3093988E-5709-4EE3-94A7-5BE343BC820D}"/>
    <dgm:cxn modelId="{C69E4081-82E0-48C1-B1B8-8B97261F9049}" srcId="{C0384F7E-DA58-4203-98D3-522342EC5085}" destId="{226CBD0B-9909-4516-829F-3EE757B54C98}" srcOrd="4" destOrd="0" parTransId="{6A50FE69-3FDB-4CD3-B40E-E01766B7D3E3}" sibTransId="{594612AA-78A8-4DBC-82C8-6656F96B4FD3}"/>
    <dgm:cxn modelId="{EFCF2D46-E131-41ED-88E5-CA1621959C0A}" srcId="{0B5D706D-E676-46B1-AEA2-773643617EBF}" destId="{D2E6432A-027C-4044-B7EF-38034FC712C1}" srcOrd="0" destOrd="0" parTransId="{B1A466BA-3942-40BF-AF82-F1C2DE66C864}" sibTransId="{216CE3E1-743A-4A06-966C-FB38C2FE88FE}"/>
    <dgm:cxn modelId="{4F2327D8-1769-41F2-A137-08093F851621}" type="presOf" srcId="{C0384F7E-DA58-4203-98D3-522342EC5085}" destId="{8E27D4B7-08AF-408D-AC9F-9E246275E2F0}" srcOrd="0" destOrd="0" presId="urn:microsoft.com/office/officeart/2005/8/layout/hierarchy1"/>
    <dgm:cxn modelId="{DFBAE473-1F62-4409-A53F-A81592B1B002}" type="presOf" srcId="{09D6F3A8-FA72-4E20-9E88-EAB2B141350F}" destId="{06F576C7-CD95-4DF1-A881-7FB6E26D0F0F}" srcOrd="0" destOrd="0" presId="urn:microsoft.com/office/officeart/2005/8/layout/hierarchy1"/>
    <dgm:cxn modelId="{D16EA0E9-AB66-47E4-83BA-E9CECFBC2987}" srcId="{01DAD348-0562-4360-9498-88AAC0DCFDD3}" destId="{1221F3CE-23D4-49B1-A1DF-2A5CCA60D33D}" srcOrd="0" destOrd="0" parTransId="{A960369D-60DD-4813-BA72-621821E8E314}" sibTransId="{D48867B3-5E3B-408F-AF97-51440D091C96}"/>
    <dgm:cxn modelId="{31A0CA22-DDD3-410A-83D9-AEF926A178AD}" srcId="{C0384F7E-DA58-4203-98D3-522342EC5085}" destId="{01DAD348-0562-4360-9498-88AAC0DCFDD3}" srcOrd="3" destOrd="0" parTransId="{D0799F53-A445-4A66-9D7E-B71A8D764751}" sibTransId="{E12738BD-30CE-447D-9165-7E3C67584C99}"/>
    <dgm:cxn modelId="{42EA3520-4F3A-4C65-A3DB-348DB9C0A0D6}" type="presOf" srcId="{6A50FE69-3FDB-4CD3-B40E-E01766B7D3E3}" destId="{A4D5C7F0-E72A-4517-B7E8-68F5E2CB1173}" srcOrd="0" destOrd="0" presId="urn:microsoft.com/office/officeart/2005/8/layout/hierarchy1"/>
    <dgm:cxn modelId="{59E954FF-7445-45FE-966A-AD5D6A96B7B5}" srcId="{C0384F7E-DA58-4203-98D3-522342EC5085}" destId="{AD884F07-C3A6-4AB4-8238-33E79166FAA9}" srcOrd="2" destOrd="0" parTransId="{5E1FFA65-A9A9-4706-B89B-37FB36DF61B4}" sibTransId="{FCE9B8A9-601F-4F41-A217-56C7F52203E2}"/>
    <dgm:cxn modelId="{D9F20678-8624-490C-B555-5AE4FC75BA29}" type="presOf" srcId="{0B5D706D-E676-46B1-AEA2-773643617EBF}" destId="{9E236E0A-5043-4A02-AA89-6DC280B8A2B9}" srcOrd="0" destOrd="0" presId="urn:microsoft.com/office/officeart/2005/8/layout/hierarchy1"/>
    <dgm:cxn modelId="{37C703D4-2E4B-49EB-AA26-3D86176E0D97}" type="presParOf" srcId="{12B5A9D7-042E-445D-A6D6-259441061C5E}" destId="{1EDBF995-9799-42BC-8DA1-774ACEB9CC4A}" srcOrd="0" destOrd="0" presId="urn:microsoft.com/office/officeart/2005/8/layout/hierarchy1"/>
    <dgm:cxn modelId="{89F6EE28-4722-4901-84CC-63188D6BAE1A}" type="presParOf" srcId="{1EDBF995-9799-42BC-8DA1-774ACEB9CC4A}" destId="{7CCB7CAE-DAB8-4DFA-9038-FFF3CCBBF75B}" srcOrd="0" destOrd="0" presId="urn:microsoft.com/office/officeart/2005/8/layout/hierarchy1"/>
    <dgm:cxn modelId="{EECFE025-78BB-4251-8269-0C6CE7D9591A}" type="presParOf" srcId="{7CCB7CAE-DAB8-4DFA-9038-FFF3CCBBF75B}" destId="{77AF1D7F-1BDE-434F-A912-B45215F476EB}" srcOrd="0" destOrd="0" presId="urn:microsoft.com/office/officeart/2005/8/layout/hierarchy1"/>
    <dgm:cxn modelId="{82957794-6BED-4F35-96A2-04B5E7B295D8}" type="presParOf" srcId="{7CCB7CAE-DAB8-4DFA-9038-FFF3CCBBF75B}" destId="{8E27D4B7-08AF-408D-AC9F-9E246275E2F0}" srcOrd="1" destOrd="0" presId="urn:microsoft.com/office/officeart/2005/8/layout/hierarchy1"/>
    <dgm:cxn modelId="{9935219A-CBFD-493E-9522-AD77D555BAB6}" type="presParOf" srcId="{1EDBF995-9799-42BC-8DA1-774ACEB9CC4A}" destId="{4A3BD390-1D29-458E-AC3A-5BBE125A364B}" srcOrd="1" destOrd="0" presId="urn:microsoft.com/office/officeart/2005/8/layout/hierarchy1"/>
    <dgm:cxn modelId="{B648483D-897A-4EEC-B68D-475C69E35614}" type="presParOf" srcId="{4A3BD390-1D29-458E-AC3A-5BBE125A364B}" destId="{5D80ABA5-2224-4D4A-9C78-B25DFB3E3301}" srcOrd="0" destOrd="0" presId="urn:microsoft.com/office/officeart/2005/8/layout/hierarchy1"/>
    <dgm:cxn modelId="{120370CE-947C-47C3-A0F3-0DEB8EDCA771}" type="presParOf" srcId="{4A3BD390-1D29-458E-AC3A-5BBE125A364B}" destId="{54477EAB-0038-4F38-8580-985691F5777E}" srcOrd="1" destOrd="0" presId="urn:microsoft.com/office/officeart/2005/8/layout/hierarchy1"/>
    <dgm:cxn modelId="{2AB02954-661B-4051-99F5-BF05D8FF7200}" type="presParOf" srcId="{54477EAB-0038-4F38-8580-985691F5777E}" destId="{5D443AF3-7EF6-4F7B-88D5-63C962B3F664}" srcOrd="0" destOrd="0" presId="urn:microsoft.com/office/officeart/2005/8/layout/hierarchy1"/>
    <dgm:cxn modelId="{E420F12C-A2A1-4C48-A984-B2C174316FBD}" type="presParOf" srcId="{5D443AF3-7EF6-4F7B-88D5-63C962B3F664}" destId="{F17F7815-6EFE-40BB-927A-9BEA636F1C2F}" srcOrd="0" destOrd="0" presId="urn:microsoft.com/office/officeart/2005/8/layout/hierarchy1"/>
    <dgm:cxn modelId="{2EE962A4-8EB7-48B0-A2F6-EEF4CF700C4B}" type="presParOf" srcId="{5D443AF3-7EF6-4F7B-88D5-63C962B3F664}" destId="{6F647565-80B8-448E-B3B2-447FDC994ECB}" srcOrd="1" destOrd="0" presId="urn:microsoft.com/office/officeart/2005/8/layout/hierarchy1"/>
    <dgm:cxn modelId="{13312E7F-F071-4403-B2A8-BFF62E222238}" type="presParOf" srcId="{54477EAB-0038-4F38-8580-985691F5777E}" destId="{3AE51039-A616-40DF-8763-CEC40B38ABAB}" srcOrd="1" destOrd="0" presId="urn:microsoft.com/office/officeart/2005/8/layout/hierarchy1"/>
    <dgm:cxn modelId="{1B35E57A-BA4E-46C0-9A3D-6AB5EB78EA5D}" type="presParOf" srcId="{3AE51039-A616-40DF-8763-CEC40B38ABAB}" destId="{5045BAC2-44DF-4376-AC95-D55496BE66A4}" srcOrd="0" destOrd="0" presId="urn:microsoft.com/office/officeart/2005/8/layout/hierarchy1"/>
    <dgm:cxn modelId="{9F54D4A6-5C39-4BE8-AF76-D2428683B0ED}" type="presParOf" srcId="{3AE51039-A616-40DF-8763-CEC40B38ABAB}" destId="{351E0335-3D9B-45B3-8101-C07BED8865D8}" srcOrd="1" destOrd="0" presId="urn:microsoft.com/office/officeart/2005/8/layout/hierarchy1"/>
    <dgm:cxn modelId="{9C712BE2-72D3-4BE4-8295-C2D448EF4DEF}" type="presParOf" srcId="{351E0335-3D9B-45B3-8101-C07BED8865D8}" destId="{D3B62597-C4B1-4065-8071-AE6B076C5C35}" srcOrd="0" destOrd="0" presId="urn:microsoft.com/office/officeart/2005/8/layout/hierarchy1"/>
    <dgm:cxn modelId="{4298CD4A-FE39-49C5-AE5A-CAB7F74682EF}" type="presParOf" srcId="{D3B62597-C4B1-4065-8071-AE6B076C5C35}" destId="{B561C761-8CBA-4FEC-888A-F1408CB08BD9}" srcOrd="0" destOrd="0" presId="urn:microsoft.com/office/officeart/2005/8/layout/hierarchy1"/>
    <dgm:cxn modelId="{C582DC89-A947-445E-839B-6021982F3AC9}" type="presParOf" srcId="{D3B62597-C4B1-4065-8071-AE6B076C5C35}" destId="{6EAC2354-C646-43F7-9512-7B95C6E60D9E}" srcOrd="1" destOrd="0" presId="urn:microsoft.com/office/officeart/2005/8/layout/hierarchy1"/>
    <dgm:cxn modelId="{7BE6BA13-DFEE-497C-8640-A43A32811516}" type="presParOf" srcId="{351E0335-3D9B-45B3-8101-C07BED8865D8}" destId="{6E0D778B-E98A-480C-85F5-26FAD04E7BAC}" srcOrd="1" destOrd="0" presId="urn:microsoft.com/office/officeart/2005/8/layout/hierarchy1"/>
    <dgm:cxn modelId="{0677066E-4A5E-4F67-9F08-65EA5B42D968}" type="presParOf" srcId="{4A3BD390-1D29-458E-AC3A-5BBE125A364B}" destId="{7CD566AA-7B28-4A4C-A354-8ACB0E0044D9}" srcOrd="2" destOrd="0" presId="urn:microsoft.com/office/officeart/2005/8/layout/hierarchy1"/>
    <dgm:cxn modelId="{039254DD-6E15-4F59-ABFD-F9CAE440ACED}" type="presParOf" srcId="{4A3BD390-1D29-458E-AC3A-5BBE125A364B}" destId="{2FD5EB48-6133-407E-A6F4-08A877BF0D7C}" srcOrd="3" destOrd="0" presId="urn:microsoft.com/office/officeart/2005/8/layout/hierarchy1"/>
    <dgm:cxn modelId="{624B573C-0A3F-4374-A978-0A3E3DE3EDBB}" type="presParOf" srcId="{2FD5EB48-6133-407E-A6F4-08A877BF0D7C}" destId="{079A0E25-ED20-426B-BF1C-EA456BE7B3E9}" srcOrd="0" destOrd="0" presId="urn:microsoft.com/office/officeart/2005/8/layout/hierarchy1"/>
    <dgm:cxn modelId="{59FC7B71-9AF4-47AC-862E-724FA8BFD694}" type="presParOf" srcId="{079A0E25-ED20-426B-BF1C-EA456BE7B3E9}" destId="{D08EBF0C-4670-4C72-8482-99FAA81BD6FC}" srcOrd="0" destOrd="0" presId="urn:microsoft.com/office/officeart/2005/8/layout/hierarchy1"/>
    <dgm:cxn modelId="{81B39609-FC6F-4D9B-BCF2-77A62BB8F91F}" type="presParOf" srcId="{079A0E25-ED20-426B-BF1C-EA456BE7B3E9}" destId="{6EBB6BA1-0EDD-4BA6-A43F-EA70948CDC28}" srcOrd="1" destOrd="0" presId="urn:microsoft.com/office/officeart/2005/8/layout/hierarchy1"/>
    <dgm:cxn modelId="{91E9A4D0-4073-4031-863E-2DE4E12D74F8}" type="presParOf" srcId="{2FD5EB48-6133-407E-A6F4-08A877BF0D7C}" destId="{A5F435C0-CC69-4093-8917-0913CD147B91}" srcOrd="1" destOrd="0" presId="urn:microsoft.com/office/officeart/2005/8/layout/hierarchy1"/>
    <dgm:cxn modelId="{D41A896C-4CB1-4737-AC6A-22DA388258A6}" type="presParOf" srcId="{A5F435C0-CC69-4093-8917-0913CD147B91}" destId="{C67FB7B9-3192-4535-BC8C-9DD0301A07F3}" srcOrd="0" destOrd="0" presId="urn:microsoft.com/office/officeart/2005/8/layout/hierarchy1"/>
    <dgm:cxn modelId="{CCD36836-693F-42C2-A7E7-35D60F4FE5F4}" type="presParOf" srcId="{A5F435C0-CC69-4093-8917-0913CD147B91}" destId="{934EEB83-F425-4CB3-AF1D-6A48475394B4}" srcOrd="1" destOrd="0" presId="urn:microsoft.com/office/officeart/2005/8/layout/hierarchy1"/>
    <dgm:cxn modelId="{2B1C5EA0-8C39-43F3-A547-9140EF469188}" type="presParOf" srcId="{934EEB83-F425-4CB3-AF1D-6A48475394B4}" destId="{4EBC625A-0E89-410E-9614-00C57C66EB90}" srcOrd="0" destOrd="0" presId="urn:microsoft.com/office/officeart/2005/8/layout/hierarchy1"/>
    <dgm:cxn modelId="{2DF5078E-B679-4A20-B26B-5EDD00A09FEE}" type="presParOf" srcId="{4EBC625A-0E89-410E-9614-00C57C66EB90}" destId="{C4C55909-C1F3-4D56-A3F0-4A26369579DB}" srcOrd="0" destOrd="0" presId="urn:microsoft.com/office/officeart/2005/8/layout/hierarchy1"/>
    <dgm:cxn modelId="{9BEB3C65-15DB-4A7F-B801-C1405FDD11D0}" type="presParOf" srcId="{4EBC625A-0E89-410E-9614-00C57C66EB90}" destId="{169A936B-26B7-4E2B-B284-354847DF750A}" srcOrd="1" destOrd="0" presId="urn:microsoft.com/office/officeart/2005/8/layout/hierarchy1"/>
    <dgm:cxn modelId="{0A254158-C5DC-49F2-B872-23FEA2756078}" type="presParOf" srcId="{934EEB83-F425-4CB3-AF1D-6A48475394B4}" destId="{75D4B47D-5EC7-4402-970B-CFE2661E1B21}" srcOrd="1" destOrd="0" presId="urn:microsoft.com/office/officeart/2005/8/layout/hierarchy1"/>
    <dgm:cxn modelId="{59226843-C66A-4913-AE70-52D159216A12}" type="presParOf" srcId="{4A3BD390-1D29-458E-AC3A-5BBE125A364B}" destId="{BC61BA17-AA8F-4712-AE0C-70303DBAF097}" srcOrd="4" destOrd="0" presId="urn:microsoft.com/office/officeart/2005/8/layout/hierarchy1"/>
    <dgm:cxn modelId="{E9238027-1170-441A-A497-C957E30523A3}" type="presParOf" srcId="{4A3BD390-1D29-458E-AC3A-5BBE125A364B}" destId="{416F40EE-AC42-4061-AA0B-63789DF54D9D}" srcOrd="5" destOrd="0" presId="urn:microsoft.com/office/officeart/2005/8/layout/hierarchy1"/>
    <dgm:cxn modelId="{06AEBA55-D806-458C-A6AE-0A7CCDD37506}" type="presParOf" srcId="{416F40EE-AC42-4061-AA0B-63789DF54D9D}" destId="{5FE0943F-29C9-4B35-9CC7-C0D36025F98D}" srcOrd="0" destOrd="0" presId="urn:microsoft.com/office/officeart/2005/8/layout/hierarchy1"/>
    <dgm:cxn modelId="{BE5A90EB-84C6-4BED-A1E5-BA0987C7DB29}" type="presParOf" srcId="{5FE0943F-29C9-4B35-9CC7-C0D36025F98D}" destId="{BC95B027-F439-40E8-BDEE-1207758596E1}" srcOrd="0" destOrd="0" presId="urn:microsoft.com/office/officeart/2005/8/layout/hierarchy1"/>
    <dgm:cxn modelId="{73AE70DA-1C7E-4AA4-8EFD-D6C291E7D790}" type="presParOf" srcId="{5FE0943F-29C9-4B35-9CC7-C0D36025F98D}" destId="{1232A757-7F31-497E-AA4C-DDB49DDA646C}" srcOrd="1" destOrd="0" presId="urn:microsoft.com/office/officeart/2005/8/layout/hierarchy1"/>
    <dgm:cxn modelId="{2ECA47AD-2162-4CE4-A82F-3A8A63D0F3D6}" type="presParOf" srcId="{416F40EE-AC42-4061-AA0B-63789DF54D9D}" destId="{86E1260E-CF73-48B7-89CA-50E53CBB6F7C}" srcOrd="1" destOrd="0" presId="urn:microsoft.com/office/officeart/2005/8/layout/hierarchy1"/>
    <dgm:cxn modelId="{7059E6F6-BE51-4744-B80D-8EF0E8B205F0}" type="presParOf" srcId="{86E1260E-CF73-48B7-89CA-50E53CBB6F7C}" destId="{80422B2D-024F-4E7A-A540-55392E247481}" srcOrd="0" destOrd="0" presId="urn:microsoft.com/office/officeart/2005/8/layout/hierarchy1"/>
    <dgm:cxn modelId="{4C4823D3-F589-47F5-90D8-5E6039CA39CC}" type="presParOf" srcId="{86E1260E-CF73-48B7-89CA-50E53CBB6F7C}" destId="{04B7F70D-D643-4C48-9F99-D3AC28C2D1DA}" srcOrd="1" destOrd="0" presId="urn:microsoft.com/office/officeart/2005/8/layout/hierarchy1"/>
    <dgm:cxn modelId="{302173DF-F495-47B8-85E9-60A1D08CA681}" type="presParOf" srcId="{04B7F70D-D643-4C48-9F99-D3AC28C2D1DA}" destId="{3BBA8EDA-CD80-44CF-A40D-8375637D599B}" srcOrd="0" destOrd="0" presId="urn:microsoft.com/office/officeart/2005/8/layout/hierarchy1"/>
    <dgm:cxn modelId="{C2485534-3EBE-49B9-964B-1A68BACB3009}" type="presParOf" srcId="{3BBA8EDA-CD80-44CF-A40D-8375637D599B}" destId="{8CEA8C1E-2F87-4C94-85E8-5144B153786D}" srcOrd="0" destOrd="0" presId="urn:microsoft.com/office/officeart/2005/8/layout/hierarchy1"/>
    <dgm:cxn modelId="{27B5E07A-EB4B-410D-ACED-2668E80170B6}" type="presParOf" srcId="{3BBA8EDA-CD80-44CF-A40D-8375637D599B}" destId="{7F3A6310-23CC-4B08-9C17-E3C196422BDD}" srcOrd="1" destOrd="0" presId="urn:microsoft.com/office/officeart/2005/8/layout/hierarchy1"/>
    <dgm:cxn modelId="{848FC7EA-861C-48FD-B149-8A6B7D8F9176}" type="presParOf" srcId="{04B7F70D-D643-4C48-9F99-D3AC28C2D1DA}" destId="{DC5E144B-1172-4007-8E77-8EB343C36CA5}" srcOrd="1" destOrd="0" presId="urn:microsoft.com/office/officeart/2005/8/layout/hierarchy1"/>
    <dgm:cxn modelId="{A9CC0643-1AAD-4B61-978F-6081EA0088DA}" type="presParOf" srcId="{4A3BD390-1D29-458E-AC3A-5BBE125A364B}" destId="{63ED0B96-C6CA-45F0-A8B1-E07A78BB19CE}" srcOrd="6" destOrd="0" presId="urn:microsoft.com/office/officeart/2005/8/layout/hierarchy1"/>
    <dgm:cxn modelId="{F2F8C4C0-4440-4182-8892-3EF9969839AA}" type="presParOf" srcId="{4A3BD390-1D29-458E-AC3A-5BBE125A364B}" destId="{7A1D6FB4-8B3C-465A-A9FD-202229D36ED0}" srcOrd="7" destOrd="0" presId="urn:microsoft.com/office/officeart/2005/8/layout/hierarchy1"/>
    <dgm:cxn modelId="{8EA4A082-3755-435E-8919-CC63588BFF8F}" type="presParOf" srcId="{7A1D6FB4-8B3C-465A-A9FD-202229D36ED0}" destId="{5AC2A960-6DE3-44B6-B9FA-ABB7CDC431B5}" srcOrd="0" destOrd="0" presId="urn:microsoft.com/office/officeart/2005/8/layout/hierarchy1"/>
    <dgm:cxn modelId="{A974FD40-8DE6-439E-ABCE-509C87DB77FE}" type="presParOf" srcId="{5AC2A960-6DE3-44B6-B9FA-ABB7CDC431B5}" destId="{0381254C-C511-40DA-91FE-34865A66AF4E}" srcOrd="0" destOrd="0" presId="urn:microsoft.com/office/officeart/2005/8/layout/hierarchy1"/>
    <dgm:cxn modelId="{17BCE8D9-FA80-474F-B3E3-9D9C76CCF746}" type="presParOf" srcId="{5AC2A960-6DE3-44B6-B9FA-ABB7CDC431B5}" destId="{67841765-1049-429A-B95F-8A0BDF0D81E2}" srcOrd="1" destOrd="0" presId="urn:microsoft.com/office/officeart/2005/8/layout/hierarchy1"/>
    <dgm:cxn modelId="{B002154E-ECAF-4CE8-9240-158EEECFB275}" type="presParOf" srcId="{7A1D6FB4-8B3C-465A-A9FD-202229D36ED0}" destId="{5D2C75C3-DD66-41C7-8A9E-5E89721397A8}" srcOrd="1" destOrd="0" presId="urn:microsoft.com/office/officeart/2005/8/layout/hierarchy1"/>
    <dgm:cxn modelId="{96CD1774-7979-4C5D-B4D9-B1023A4F4396}" type="presParOf" srcId="{5D2C75C3-DD66-41C7-8A9E-5E89721397A8}" destId="{9736C34C-D603-4A9A-806D-893A5D2530B2}" srcOrd="0" destOrd="0" presId="urn:microsoft.com/office/officeart/2005/8/layout/hierarchy1"/>
    <dgm:cxn modelId="{A1D9B11E-377A-45AA-8579-005198512571}" type="presParOf" srcId="{5D2C75C3-DD66-41C7-8A9E-5E89721397A8}" destId="{19BCE5E9-90DC-455F-8743-4988E2297E40}" srcOrd="1" destOrd="0" presId="urn:microsoft.com/office/officeart/2005/8/layout/hierarchy1"/>
    <dgm:cxn modelId="{209D5E37-7A6B-4A09-97D0-13617172C765}" type="presParOf" srcId="{19BCE5E9-90DC-455F-8743-4988E2297E40}" destId="{B9E341A0-AB42-4DFD-99A8-964FAC44E95A}" srcOrd="0" destOrd="0" presId="urn:microsoft.com/office/officeart/2005/8/layout/hierarchy1"/>
    <dgm:cxn modelId="{9B7048DE-E996-4178-9FA3-B3E021691062}" type="presParOf" srcId="{B9E341A0-AB42-4DFD-99A8-964FAC44E95A}" destId="{2F9DD45E-683A-4CEB-A892-FFC4E83AC785}" srcOrd="0" destOrd="0" presId="urn:microsoft.com/office/officeart/2005/8/layout/hierarchy1"/>
    <dgm:cxn modelId="{DC3059BA-1762-4A19-B768-E129F7C37B88}" type="presParOf" srcId="{B9E341A0-AB42-4DFD-99A8-964FAC44E95A}" destId="{1B5C214A-2A76-40FE-BC5F-D85834C0A835}" srcOrd="1" destOrd="0" presId="urn:microsoft.com/office/officeart/2005/8/layout/hierarchy1"/>
    <dgm:cxn modelId="{916A6B7F-362E-431F-86FC-8F3557479BDE}" type="presParOf" srcId="{19BCE5E9-90DC-455F-8743-4988E2297E40}" destId="{B84CA927-4533-4049-A30D-504066CC74BC}" srcOrd="1" destOrd="0" presId="urn:microsoft.com/office/officeart/2005/8/layout/hierarchy1"/>
    <dgm:cxn modelId="{1B7E53EC-3203-4DA4-A854-68B99BE08BA0}" type="presParOf" srcId="{4A3BD390-1D29-458E-AC3A-5BBE125A364B}" destId="{A4D5C7F0-E72A-4517-B7E8-68F5E2CB1173}" srcOrd="8" destOrd="0" presId="urn:microsoft.com/office/officeart/2005/8/layout/hierarchy1"/>
    <dgm:cxn modelId="{E2F6E483-FC03-4510-87B2-25014B719416}" type="presParOf" srcId="{4A3BD390-1D29-458E-AC3A-5BBE125A364B}" destId="{A55FDC40-B222-4E6F-8CDE-42F0C639A007}" srcOrd="9" destOrd="0" presId="urn:microsoft.com/office/officeart/2005/8/layout/hierarchy1"/>
    <dgm:cxn modelId="{E3993BC5-E160-4837-8B34-CBE95DE3BB64}" type="presParOf" srcId="{A55FDC40-B222-4E6F-8CDE-42F0C639A007}" destId="{0A387880-72F7-45D2-9355-DF9E4E6F87E6}" srcOrd="0" destOrd="0" presId="urn:microsoft.com/office/officeart/2005/8/layout/hierarchy1"/>
    <dgm:cxn modelId="{E5980B5A-5BA5-426E-87E5-8363F04F434A}" type="presParOf" srcId="{0A387880-72F7-45D2-9355-DF9E4E6F87E6}" destId="{A7D7228C-3D90-4ECB-B511-9A254D16E214}" srcOrd="0" destOrd="0" presId="urn:microsoft.com/office/officeart/2005/8/layout/hierarchy1"/>
    <dgm:cxn modelId="{E33950A4-F157-4FBE-8D47-4F008B624230}" type="presParOf" srcId="{0A387880-72F7-45D2-9355-DF9E4E6F87E6}" destId="{F71EB236-FC29-462E-8050-B1DF146A8BD2}" srcOrd="1" destOrd="0" presId="urn:microsoft.com/office/officeart/2005/8/layout/hierarchy1"/>
    <dgm:cxn modelId="{27D5F016-4ADB-47BF-B53D-A9E005279C06}" type="presParOf" srcId="{A55FDC40-B222-4E6F-8CDE-42F0C639A007}" destId="{951053F4-EDD7-4F51-908B-D749E3E0C6EB}" srcOrd="1" destOrd="0" presId="urn:microsoft.com/office/officeart/2005/8/layout/hierarchy1"/>
    <dgm:cxn modelId="{10A7432C-F750-4FB5-9013-654F41D92984}" type="presParOf" srcId="{951053F4-EDD7-4F51-908B-D749E3E0C6EB}" destId="{79D2DD94-324B-490A-94C0-5D072856F9AA}" srcOrd="0" destOrd="0" presId="urn:microsoft.com/office/officeart/2005/8/layout/hierarchy1"/>
    <dgm:cxn modelId="{C099169C-28CC-4303-A27E-8C53225BC7F6}" type="presParOf" srcId="{951053F4-EDD7-4F51-908B-D749E3E0C6EB}" destId="{B7202D2F-C57C-4314-834B-4C2400533963}" srcOrd="1" destOrd="0" presId="urn:microsoft.com/office/officeart/2005/8/layout/hierarchy1"/>
    <dgm:cxn modelId="{CBCAD435-35E8-4961-ACE2-D213AC29F6F9}" type="presParOf" srcId="{B7202D2F-C57C-4314-834B-4C2400533963}" destId="{221B6B7F-5088-4E98-9241-91A6C3BFDC1E}" srcOrd="0" destOrd="0" presId="urn:microsoft.com/office/officeart/2005/8/layout/hierarchy1"/>
    <dgm:cxn modelId="{681C3E32-44E6-4F93-B900-7D6BDBA63FAC}" type="presParOf" srcId="{221B6B7F-5088-4E98-9241-91A6C3BFDC1E}" destId="{6D78C6FB-572E-4F03-BE87-278E03B045B3}" srcOrd="0" destOrd="0" presId="urn:microsoft.com/office/officeart/2005/8/layout/hierarchy1"/>
    <dgm:cxn modelId="{6F73C41D-FE38-40ED-B05E-2483415FA435}" type="presParOf" srcId="{221B6B7F-5088-4E98-9241-91A6C3BFDC1E}" destId="{4C94BD13-0646-477B-962B-6B29E8D0D837}" srcOrd="1" destOrd="0" presId="urn:microsoft.com/office/officeart/2005/8/layout/hierarchy1"/>
    <dgm:cxn modelId="{F6FDCC0E-B178-4080-9CD4-51662CC52AEB}" type="presParOf" srcId="{B7202D2F-C57C-4314-834B-4C2400533963}" destId="{B4BD1732-4149-413B-ADE8-99F61A8F7547}" srcOrd="1" destOrd="0" presId="urn:microsoft.com/office/officeart/2005/8/layout/hierarchy1"/>
    <dgm:cxn modelId="{74090A27-2BCC-4613-9961-68CA236A1270}" type="presParOf" srcId="{4A3BD390-1D29-458E-AC3A-5BBE125A364B}" destId="{06AD9B2C-C5D8-4BF2-A897-937F7EEF6ADE}" srcOrd="10" destOrd="0" presId="urn:microsoft.com/office/officeart/2005/8/layout/hierarchy1"/>
    <dgm:cxn modelId="{516FB005-15D4-40F3-86F1-796E840FF768}" type="presParOf" srcId="{4A3BD390-1D29-458E-AC3A-5BBE125A364B}" destId="{70DE2F1A-8936-42C7-BAC7-AD8F5561A728}" srcOrd="11" destOrd="0" presId="urn:microsoft.com/office/officeart/2005/8/layout/hierarchy1"/>
    <dgm:cxn modelId="{5AA44369-314F-4E39-935A-C68835F20250}" type="presParOf" srcId="{70DE2F1A-8936-42C7-BAC7-AD8F5561A728}" destId="{1BF2B06E-0C83-4568-8DB2-D93C72E92C7A}" srcOrd="0" destOrd="0" presId="urn:microsoft.com/office/officeart/2005/8/layout/hierarchy1"/>
    <dgm:cxn modelId="{556089A2-4AA3-4E8D-ACCA-8693D9427011}" type="presParOf" srcId="{1BF2B06E-0C83-4568-8DB2-D93C72E92C7A}" destId="{E7F14684-12B4-4E94-9C6D-81B4CB125718}" srcOrd="0" destOrd="0" presId="urn:microsoft.com/office/officeart/2005/8/layout/hierarchy1"/>
    <dgm:cxn modelId="{409A85AF-8329-4227-B5A4-7E4DD79B2326}" type="presParOf" srcId="{1BF2B06E-0C83-4568-8DB2-D93C72E92C7A}" destId="{06F576C7-CD95-4DF1-A881-7FB6E26D0F0F}" srcOrd="1" destOrd="0" presId="urn:microsoft.com/office/officeart/2005/8/layout/hierarchy1"/>
    <dgm:cxn modelId="{99FEA806-EBA5-4357-A5AD-1BC6B8F28429}" type="presParOf" srcId="{70DE2F1A-8936-42C7-BAC7-AD8F5561A728}" destId="{AA40DEB9-8BD7-4B86-90A2-0169FA18EC7A}" srcOrd="1" destOrd="0" presId="urn:microsoft.com/office/officeart/2005/8/layout/hierarchy1"/>
    <dgm:cxn modelId="{4B31E9D1-708F-43ED-88E7-8BBB5F457ED7}" type="presParOf" srcId="{AA40DEB9-8BD7-4B86-90A2-0169FA18EC7A}" destId="{F2593474-77C1-4BFB-9283-683B00392D2B}" srcOrd="0" destOrd="0" presId="urn:microsoft.com/office/officeart/2005/8/layout/hierarchy1"/>
    <dgm:cxn modelId="{C577B12C-BA4C-4D95-A1DD-03F0338744FD}" type="presParOf" srcId="{AA40DEB9-8BD7-4B86-90A2-0169FA18EC7A}" destId="{490D409F-5E66-4ABB-A630-78A0EC272127}" srcOrd="1" destOrd="0" presId="urn:microsoft.com/office/officeart/2005/8/layout/hierarchy1"/>
    <dgm:cxn modelId="{C8A9FF45-0485-4691-8C6C-ABD845F752D7}" type="presParOf" srcId="{490D409F-5E66-4ABB-A630-78A0EC272127}" destId="{F6DB9A2B-ABD5-4547-810E-D98E41738289}" srcOrd="0" destOrd="0" presId="urn:microsoft.com/office/officeart/2005/8/layout/hierarchy1"/>
    <dgm:cxn modelId="{CBDB458C-E5A8-412C-9B2F-70240EF48732}" type="presParOf" srcId="{F6DB9A2B-ABD5-4547-810E-D98E41738289}" destId="{ADFEB41D-2D41-4C6E-A9D2-E9408F492A27}" srcOrd="0" destOrd="0" presId="urn:microsoft.com/office/officeart/2005/8/layout/hierarchy1"/>
    <dgm:cxn modelId="{D3E80D65-932E-44FE-8724-10A9D41AD062}" type="presParOf" srcId="{F6DB9A2B-ABD5-4547-810E-D98E41738289}" destId="{BA1AED98-49EF-4C1A-97E0-55AAC58335EA}" srcOrd="1" destOrd="0" presId="urn:microsoft.com/office/officeart/2005/8/layout/hierarchy1"/>
    <dgm:cxn modelId="{BB54CB15-F5AE-4605-B82C-CB153AF66D25}" type="presParOf" srcId="{490D409F-5E66-4ABB-A630-78A0EC272127}" destId="{7A1987C0-B7E3-4455-9AE2-21139EB679B2}" srcOrd="1" destOrd="0" presId="urn:microsoft.com/office/officeart/2005/8/layout/hierarchy1"/>
    <dgm:cxn modelId="{0F16F172-23C7-4145-83F2-60A9B53C6CC8}" type="presParOf" srcId="{4A3BD390-1D29-458E-AC3A-5BBE125A364B}" destId="{F50C668C-5D1B-4279-ABAE-B3D4EB515436}" srcOrd="12" destOrd="0" presId="urn:microsoft.com/office/officeart/2005/8/layout/hierarchy1"/>
    <dgm:cxn modelId="{FBCEC9DC-BDC1-4E68-9A3D-CFDB3A776871}" type="presParOf" srcId="{4A3BD390-1D29-458E-AC3A-5BBE125A364B}" destId="{F5EFFE78-84BE-4297-A331-A420CF7D26DE}" srcOrd="13" destOrd="0" presId="urn:microsoft.com/office/officeart/2005/8/layout/hierarchy1"/>
    <dgm:cxn modelId="{4F7BA801-E48E-40AA-BC68-23B38C1C0862}" type="presParOf" srcId="{F5EFFE78-84BE-4297-A331-A420CF7D26DE}" destId="{3A6CF928-CF73-44AF-9600-6B8C3A67B0BD}" srcOrd="0" destOrd="0" presId="urn:microsoft.com/office/officeart/2005/8/layout/hierarchy1"/>
    <dgm:cxn modelId="{7356CD69-5DAB-49E0-9B86-1461966E15C8}" type="presParOf" srcId="{3A6CF928-CF73-44AF-9600-6B8C3A67B0BD}" destId="{923D90E0-FEFF-4B10-8759-6BCCF8B83EE8}" srcOrd="0" destOrd="0" presId="urn:microsoft.com/office/officeart/2005/8/layout/hierarchy1"/>
    <dgm:cxn modelId="{756BD3F0-A8F0-413D-B20B-0EAE5371B08E}" type="presParOf" srcId="{3A6CF928-CF73-44AF-9600-6B8C3A67B0BD}" destId="{9E236E0A-5043-4A02-AA89-6DC280B8A2B9}" srcOrd="1" destOrd="0" presId="urn:microsoft.com/office/officeart/2005/8/layout/hierarchy1"/>
    <dgm:cxn modelId="{0CA749A2-41D6-41BD-B6C9-86D6D14DD062}" type="presParOf" srcId="{F5EFFE78-84BE-4297-A331-A420CF7D26DE}" destId="{BD689E54-9FC5-444B-A67A-A3DF82B31D60}" srcOrd="1" destOrd="0" presId="urn:microsoft.com/office/officeart/2005/8/layout/hierarchy1"/>
    <dgm:cxn modelId="{7285F81C-BAA6-4091-8F5F-C176B8EC0025}" type="presParOf" srcId="{BD689E54-9FC5-444B-A67A-A3DF82B31D60}" destId="{B10D600A-2C68-43CE-A351-C2F377F55335}" srcOrd="0" destOrd="0" presId="urn:microsoft.com/office/officeart/2005/8/layout/hierarchy1"/>
    <dgm:cxn modelId="{ADA46D25-161E-4E19-BFDD-C71E0A27382E}" type="presParOf" srcId="{BD689E54-9FC5-444B-A67A-A3DF82B31D60}" destId="{034D1C50-5A85-4781-874D-B6A02B261617}" srcOrd="1" destOrd="0" presId="urn:microsoft.com/office/officeart/2005/8/layout/hierarchy1"/>
    <dgm:cxn modelId="{3FF9D046-2D71-4261-8D8D-1B14E7AAAA01}" type="presParOf" srcId="{034D1C50-5A85-4781-874D-B6A02B261617}" destId="{824166FC-E9A1-4F24-A92F-04D59C4F2E43}" srcOrd="0" destOrd="0" presId="urn:microsoft.com/office/officeart/2005/8/layout/hierarchy1"/>
    <dgm:cxn modelId="{F70C30DF-FC36-4AF1-AAAD-0BB498F9EAC3}" type="presParOf" srcId="{824166FC-E9A1-4F24-A92F-04D59C4F2E43}" destId="{74BB047B-F0EE-4EEE-8C7A-2335F9CCB8E0}" srcOrd="0" destOrd="0" presId="urn:microsoft.com/office/officeart/2005/8/layout/hierarchy1"/>
    <dgm:cxn modelId="{CC74EA2D-DE7A-4AA3-AE15-B5DE0AD7F152}" type="presParOf" srcId="{824166FC-E9A1-4F24-A92F-04D59C4F2E43}" destId="{6C91028B-70F4-4695-857C-04CE23DB0C98}" srcOrd="1" destOrd="0" presId="urn:microsoft.com/office/officeart/2005/8/layout/hierarchy1"/>
    <dgm:cxn modelId="{D4F366D0-2A39-447C-8D61-8AF6BE43D684}" type="presParOf" srcId="{034D1C50-5A85-4781-874D-B6A02B261617}" destId="{77B1F8C9-1D97-458D-BCA8-926628E8C8F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EFFD51-A68E-4214-9863-CA1CB9D3C9C0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182F790-2CD9-4937-A569-D61AB631A484}">
      <dgm:prSet phldrT="[文本]" custT="1"/>
      <dgm:spPr/>
      <dgm:t>
        <a:bodyPr/>
        <a:lstStyle/>
        <a:p>
          <a:pPr>
            <a:lnSpc>
              <a:spcPts val="1400"/>
            </a:lnSpc>
          </a:pPr>
          <a:r>
            <a:rPr lang="zh-CN" altLang="en-US" sz="1600" b="1" dirty="0" smtClean="0">
              <a:latin typeface="+mn-ea"/>
              <a:ea typeface="+mn-ea"/>
            </a:rPr>
            <a:t>分委员会</a:t>
          </a:r>
          <a:endParaRPr lang="en-US" altLang="zh-CN" sz="1600" b="1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lang="zh-CN" altLang="en-US" sz="1600" b="1" dirty="0" smtClean="0">
              <a:latin typeface="+mn-ea"/>
              <a:ea typeface="+mn-ea"/>
            </a:rPr>
            <a:t>秘书</a:t>
          </a:r>
          <a:endParaRPr lang="zh-CN" altLang="en-US" sz="1600" b="1" dirty="0">
            <a:latin typeface="+mn-ea"/>
            <a:ea typeface="+mn-ea"/>
          </a:endParaRPr>
        </a:p>
      </dgm:t>
    </dgm:pt>
    <dgm:pt modelId="{D17CEE74-017D-48E5-A3F9-8C30C8DEB5D6}" type="parTrans" cxnId="{13F1D650-CBD0-446D-A6D3-A27FC58CC178}">
      <dgm:prSet/>
      <dgm:spPr/>
      <dgm:t>
        <a:bodyPr/>
        <a:lstStyle/>
        <a:p>
          <a:endParaRPr lang="zh-CN" altLang="en-US"/>
        </a:p>
      </dgm:t>
    </dgm:pt>
    <dgm:pt modelId="{6C9AF8F4-E465-401B-89D0-603FC46BAAD1}" type="sibTrans" cxnId="{13F1D650-CBD0-446D-A6D3-A27FC58CC178}">
      <dgm:prSet/>
      <dgm:spPr/>
      <dgm:t>
        <a:bodyPr/>
        <a:lstStyle/>
        <a:p>
          <a:endParaRPr lang="zh-CN" altLang="en-US"/>
        </a:p>
      </dgm:t>
    </dgm:pt>
    <dgm:pt modelId="{7B883A26-4A16-48EB-8649-376BC72603FA}">
      <dgm:prSet phldrT="[文本]" custT="1"/>
      <dgm:spPr/>
      <dgm:t>
        <a:bodyPr/>
        <a:lstStyle/>
        <a:p>
          <a:r>
            <a:rPr lang="zh-CN" altLang="en-US" sz="1400" b="1" dirty="0" smtClean="0">
              <a:latin typeface="+mn-ea"/>
              <a:ea typeface="+mn-ea"/>
            </a:rPr>
            <a:t>**分部学位管理部门</a:t>
          </a:r>
          <a:endParaRPr lang="zh-CN" altLang="en-US" sz="1400" b="1" dirty="0">
            <a:latin typeface="+mn-ea"/>
            <a:ea typeface="+mn-ea"/>
          </a:endParaRPr>
        </a:p>
      </dgm:t>
    </dgm:pt>
    <dgm:pt modelId="{EBA78BEB-306C-4C16-9D7F-CF24FEF5C95D}" type="parTrans" cxnId="{A7F13660-BF5B-4BB0-819C-2D4263C986B0}">
      <dgm:prSet/>
      <dgm:spPr>
        <a:ln w="19050"/>
      </dgm:spPr>
      <dgm:t>
        <a:bodyPr/>
        <a:lstStyle/>
        <a:p>
          <a:endParaRPr lang="zh-CN" altLang="en-US" sz="1800" b="1">
            <a:latin typeface="+mn-ea"/>
            <a:ea typeface="+mn-ea"/>
          </a:endParaRPr>
        </a:p>
      </dgm:t>
    </dgm:pt>
    <dgm:pt modelId="{98C380E5-841A-4862-8803-F5558653D1DB}" type="sibTrans" cxnId="{A7F13660-BF5B-4BB0-819C-2D4263C986B0}">
      <dgm:prSet/>
      <dgm:spPr/>
      <dgm:t>
        <a:bodyPr/>
        <a:lstStyle/>
        <a:p>
          <a:endParaRPr lang="zh-CN" altLang="en-US"/>
        </a:p>
      </dgm:t>
    </dgm:pt>
    <dgm:pt modelId="{B9C941A7-5F97-4397-B0E0-D838036C4135}">
      <dgm:prSet phldrT="[文本]" custT="1"/>
      <dgm:spPr/>
      <dgm:t>
        <a:bodyPr/>
        <a:lstStyle/>
        <a:p>
          <a:r>
            <a:rPr lang="zh-CN" altLang="en-US" sz="1400" b="1" dirty="0" smtClean="0">
              <a:latin typeface="+mn-ea"/>
              <a:ea typeface="+mn-ea"/>
            </a:rPr>
            <a:t>**分部学位管理部门</a:t>
          </a:r>
          <a:endParaRPr lang="zh-CN" altLang="en-US" sz="1400" b="1" dirty="0">
            <a:latin typeface="+mn-ea"/>
            <a:ea typeface="+mn-ea"/>
          </a:endParaRPr>
        </a:p>
      </dgm:t>
    </dgm:pt>
    <dgm:pt modelId="{695FCB9E-2CF1-4E6F-98F8-5A5D270F9020}" type="parTrans" cxnId="{355E8857-AB30-44D7-9CEC-697CCBE1A3A0}">
      <dgm:prSet/>
      <dgm:spPr/>
      <dgm:t>
        <a:bodyPr/>
        <a:lstStyle/>
        <a:p>
          <a:endParaRPr lang="zh-CN" altLang="en-US" sz="1800" b="1">
            <a:latin typeface="+mn-ea"/>
            <a:ea typeface="+mn-ea"/>
          </a:endParaRPr>
        </a:p>
      </dgm:t>
    </dgm:pt>
    <dgm:pt modelId="{839422EA-DB33-4369-BD0A-C4E0B70BF72D}" type="sibTrans" cxnId="{355E8857-AB30-44D7-9CEC-697CCBE1A3A0}">
      <dgm:prSet/>
      <dgm:spPr/>
      <dgm:t>
        <a:bodyPr/>
        <a:lstStyle/>
        <a:p>
          <a:endParaRPr lang="zh-CN" altLang="en-US"/>
        </a:p>
      </dgm:t>
    </dgm:pt>
    <dgm:pt modelId="{999B5979-EB15-4EDF-9C27-5C72B553163C}">
      <dgm:prSet custT="1"/>
      <dgm:spPr/>
      <dgm:t>
        <a:bodyPr/>
        <a:lstStyle/>
        <a:p>
          <a:r>
            <a:rPr lang="zh-CN" altLang="en-US" sz="1400" b="1" dirty="0" smtClean="0">
              <a:latin typeface="+mn-ea"/>
              <a:ea typeface="+mn-ea"/>
            </a:rPr>
            <a:t>**学院学位管理部门</a:t>
          </a:r>
          <a:endParaRPr lang="zh-CN" altLang="en-US" sz="1400" b="1" dirty="0">
            <a:latin typeface="+mn-ea"/>
            <a:ea typeface="+mn-ea"/>
          </a:endParaRPr>
        </a:p>
      </dgm:t>
    </dgm:pt>
    <dgm:pt modelId="{F4F4B253-21C6-48D1-AB67-DE36F90D53C0}" type="parTrans" cxnId="{A338499B-73AB-4EDB-BB03-8EA1A0001B83}">
      <dgm:prSet/>
      <dgm:spPr>
        <a:ln w="19050"/>
      </dgm:spPr>
      <dgm:t>
        <a:bodyPr/>
        <a:lstStyle/>
        <a:p>
          <a:endParaRPr lang="zh-CN" altLang="en-US" sz="1800" b="1">
            <a:latin typeface="+mn-ea"/>
            <a:ea typeface="+mn-ea"/>
          </a:endParaRPr>
        </a:p>
      </dgm:t>
    </dgm:pt>
    <dgm:pt modelId="{280A7CA2-11A8-4F6F-8D16-19AC915A6267}" type="sibTrans" cxnId="{A338499B-73AB-4EDB-BB03-8EA1A0001B83}">
      <dgm:prSet/>
      <dgm:spPr/>
      <dgm:t>
        <a:bodyPr/>
        <a:lstStyle/>
        <a:p>
          <a:endParaRPr lang="zh-CN" altLang="en-US"/>
        </a:p>
      </dgm:t>
    </dgm:pt>
    <dgm:pt modelId="{B649E6A8-DCD0-4CEB-B50E-C440648EDD0F}">
      <dgm:prSet phldrT="[文本]"/>
      <dgm:spPr/>
      <dgm:t>
        <a:bodyPr/>
        <a:lstStyle/>
        <a:p>
          <a:r>
            <a:rPr lang="zh-CN" altLang="en-US" b="1" dirty="0" smtClean="0">
              <a:latin typeface="+mn-ea"/>
              <a:ea typeface="+mn-ea"/>
            </a:rPr>
            <a:t>学位评定委员会办公室</a:t>
          </a:r>
          <a:endParaRPr lang="zh-CN" altLang="en-US" b="1" dirty="0">
            <a:latin typeface="+mn-ea"/>
            <a:ea typeface="+mn-ea"/>
          </a:endParaRPr>
        </a:p>
      </dgm:t>
    </dgm:pt>
    <dgm:pt modelId="{CBB735D1-260D-4F71-A391-85564DF40BA5}" type="parTrans" cxnId="{D75AF82B-A7E4-49BB-B4FB-FB74BB750EF2}">
      <dgm:prSet/>
      <dgm:spPr/>
      <dgm:t>
        <a:bodyPr/>
        <a:lstStyle/>
        <a:p>
          <a:endParaRPr lang="zh-CN" altLang="en-US"/>
        </a:p>
      </dgm:t>
    </dgm:pt>
    <dgm:pt modelId="{F0A91BC1-A5E4-4F17-8757-D23A7F7AA25B}" type="sibTrans" cxnId="{D75AF82B-A7E4-49BB-B4FB-FB74BB750EF2}">
      <dgm:prSet/>
      <dgm:spPr/>
      <dgm:t>
        <a:bodyPr/>
        <a:lstStyle/>
        <a:p>
          <a:endParaRPr lang="zh-CN" altLang="en-US"/>
        </a:p>
      </dgm:t>
    </dgm:pt>
    <dgm:pt modelId="{27B42FC4-BF19-4E54-BE7A-CD58CCB25EF5}" type="pres">
      <dgm:prSet presAssocID="{06EFFD51-A68E-4214-9863-CA1CB9D3C9C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84BE670C-DD33-4D43-9148-F20B66C55182}" type="pres">
      <dgm:prSet presAssocID="{C182F790-2CD9-4937-A569-D61AB631A484}" presName="hierRoot1" presStyleCnt="0"/>
      <dgm:spPr/>
    </dgm:pt>
    <dgm:pt modelId="{3351FA30-0094-4CAF-A01F-D3D27DA548B6}" type="pres">
      <dgm:prSet presAssocID="{C182F790-2CD9-4937-A569-D61AB631A484}" presName="composite" presStyleCnt="0"/>
      <dgm:spPr/>
    </dgm:pt>
    <dgm:pt modelId="{BF4CFA35-6905-4205-A34E-E7C92EDB0921}" type="pres">
      <dgm:prSet presAssocID="{C182F790-2CD9-4937-A569-D61AB631A484}" presName="background" presStyleLbl="node0" presStyleIdx="0" presStyleCnt="2"/>
      <dgm:spPr/>
    </dgm:pt>
    <dgm:pt modelId="{5EEDCCD7-4C9D-46A1-B0E0-4D403414A336}" type="pres">
      <dgm:prSet presAssocID="{C182F790-2CD9-4937-A569-D61AB631A484}" presName="text" presStyleLbl="fgAcc0" presStyleIdx="0" presStyleCnt="2" custScaleX="204750" custScaleY="192537" custLinFactNeighborX="-28305" custLinFactNeighborY="3362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8F614DA-FCD1-4AE4-B925-13BAE57B02D5}" type="pres">
      <dgm:prSet presAssocID="{C182F790-2CD9-4937-A569-D61AB631A484}" presName="hierChild2" presStyleCnt="0"/>
      <dgm:spPr/>
    </dgm:pt>
    <dgm:pt modelId="{1E3F878D-B8D0-4886-A110-5502F139B419}" type="pres">
      <dgm:prSet presAssocID="{EBA78BEB-306C-4C16-9D7F-CF24FEF5C95D}" presName="Name10" presStyleLbl="parChTrans1D2" presStyleIdx="0" presStyleCnt="3" custSzX="1376622" custSzY="241868"/>
      <dgm:spPr/>
      <dgm:t>
        <a:bodyPr/>
        <a:lstStyle/>
        <a:p>
          <a:endParaRPr lang="zh-CN" altLang="en-US"/>
        </a:p>
      </dgm:t>
    </dgm:pt>
    <dgm:pt modelId="{2C9D8D5B-6434-4E8C-A0FC-81E2642974A0}" type="pres">
      <dgm:prSet presAssocID="{7B883A26-4A16-48EB-8649-376BC72603FA}" presName="hierRoot2" presStyleCnt="0"/>
      <dgm:spPr/>
    </dgm:pt>
    <dgm:pt modelId="{173D7056-5B86-42FC-AF57-6D6D3E74F9D9}" type="pres">
      <dgm:prSet presAssocID="{7B883A26-4A16-48EB-8649-376BC72603FA}" presName="composite2" presStyleCnt="0"/>
      <dgm:spPr/>
    </dgm:pt>
    <dgm:pt modelId="{81F6B84D-3E2B-4C27-A6E2-FB782427F323}" type="pres">
      <dgm:prSet presAssocID="{7B883A26-4A16-48EB-8649-376BC72603FA}" presName="background2" presStyleLbl="node2" presStyleIdx="0" presStyleCnt="3"/>
      <dgm:spPr/>
    </dgm:pt>
    <dgm:pt modelId="{9D953C37-4D75-4BAC-90E5-07D1FDBFD2CA}" type="pres">
      <dgm:prSet presAssocID="{7B883A26-4A16-48EB-8649-376BC72603FA}" presName="text2" presStyleLbl="fgAcc2" presStyleIdx="0" presStyleCnt="3" custScaleX="113574" custScaleY="310731" custLinFactNeighborY="2143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1F80865-FFD9-4EBD-9F71-90B6FE69BED0}" type="pres">
      <dgm:prSet presAssocID="{7B883A26-4A16-48EB-8649-376BC72603FA}" presName="hierChild3" presStyleCnt="0"/>
      <dgm:spPr/>
    </dgm:pt>
    <dgm:pt modelId="{883A667F-A70F-4349-818E-F98656959A8D}" type="pres">
      <dgm:prSet presAssocID="{695FCB9E-2CF1-4E6F-98F8-5A5D270F9020}" presName="Name10" presStyleLbl="parChTrans1D2" presStyleIdx="1" presStyleCnt="3" custSzX="103851" custSzY="241868"/>
      <dgm:spPr/>
      <dgm:t>
        <a:bodyPr/>
        <a:lstStyle/>
        <a:p>
          <a:endParaRPr lang="zh-CN" altLang="en-US"/>
        </a:p>
      </dgm:t>
    </dgm:pt>
    <dgm:pt modelId="{56B4A2D5-5793-4852-86EA-90D901C52E68}" type="pres">
      <dgm:prSet presAssocID="{B9C941A7-5F97-4397-B0E0-D838036C4135}" presName="hierRoot2" presStyleCnt="0"/>
      <dgm:spPr/>
    </dgm:pt>
    <dgm:pt modelId="{EC70D410-7967-4C31-BF4F-97648013ED08}" type="pres">
      <dgm:prSet presAssocID="{B9C941A7-5F97-4397-B0E0-D838036C4135}" presName="composite2" presStyleCnt="0"/>
      <dgm:spPr/>
    </dgm:pt>
    <dgm:pt modelId="{F9CE2B8C-C56E-4B8F-BB43-5D7FB5A91914}" type="pres">
      <dgm:prSet presAssocID="{B9C941A7-5F97-4397-B0E0-D838036C4135}" presName="background2" presStyleLbl="node2" presStyleIdx="1" presStyleCnt="3"/>
      <dgm:spPr/>
    </dgm:pt>
    <dgm:pt modelId="{197B9951-C3C0-44AA-843C-E61BBC6CC31F}" type="pres">
      <dgm:prSet presAssocID="{B9C941A7-5F97-4397-B0E0-D838036C4135}" presName="text2" presStyleLbl="fgAcc2" presStyleIdx="1" presStyleCnt="3" custScaleX="113574" custScaleY="310731" custLinFactNeighborY="2144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8B3432C-6DE7-4FCE-8BBB-D9A24E54F173}" type="pres">
      <dgm:prSet presAssocID="{B9C941A7-5F97-4397-B0E0-D838036C4135}" presName="hierChild3" presStyleCnt="0"/>
      <dgm:spPr/>
    </dgm:pt>
    <dgm:pt modelId="{F7E80CB3-5256-4074-935C-E62B4E170C66}" type="pres">
      <dgm:prSet presAssocID="{F4F4B253-21C6-48D1-AB67-DE36F90D53C0}" presName="Name10" presStyleLbl="parChTrans1D2" presStyleIdx="2" presStyleCnt="3" custSzX="1449552" custSzY="241868"/>
      <dgm:spPr/>
      <dgm:t>
        <a:bodyPr/>
        <a:lstStyle/>
        <a:p>
          <a:endParaRPr lang="zh-CN" altLang="en-US"/>
        </a:p>
      </dgm:t>
    </dgm:pt>
    <dgm:pt modelId="{08CD89DC-9079-494D-9584-B1CB0E2ED6C7}" type="pres">
      <dgm:prSet presAssocID="{999B5979-EB15-4EDF-9C27-5C72B553163C}" presName="hierRoot2" presStyleCnt="0"/>
      <dgm:spPr/>
    </dgm:pt>
    <dgm:pt modelId="{41D5777B-0F9B-42B0-8FDA-F1731BE4AFC5}" type="pres">
      <dgm:prSet presAssocID="{999B5979-EB15-4EDF-9C27-5C72B553163C}" presName="composite2" presStyleCnt="0"/>
      <dgm:spPr/>
    </dgm:pt>
    <dgm:pt modelId="{740E093E-C20F-4A1D-8479-826FE61F1A8D}" type="pres">
      <dgm:prSet presAssocID="{999B5979-EB15-4EDF-9C27-5C72B553163C}" presName="background2" presStyleLbl="node2" presStyleIdx="2" presStyleCnt="3"/>
      <dgm:spPr/>
    </dgm:pt>
    <dgm:pt modelId="{BA651332-6975-4A16-979D-0996FE86AE3C}" type="pres">
      <dgm:prSet presAssocID="{999B5979-EB15-4EDF-9C27-5C72B553163C}" presName="text2" presStyleLbl="fgAcc2" presStyleIdx="2" presStyleCnt="3" custScaleX="113574" custScaleY="310731" custLinFactNeighborY="2143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8FEB5BD-3675-4880-B068-52FDF8B934F0}" type="pres">
      <dgm:prSet presAssocID="{999B5979-EB15-4EDF-9C27-5C72B553163C}" presName="hierChild3" presStyleCnt="0"/>
      <dgm:spPr/>
    </dgm:pt>
    <dgm:pt modelId="{C770C6F4-7159-4909-B087-FD9A24A390DD}" type="pres">
      <dgm:prSet presAssocID="{B649E6A8-DCD0-4CEB-B50E-C440648EDD0F}" presName="hierRoot1" presStyleCnt="0"/>
      <dgm:spPr/>
    </dgm:pt>
    <dgm:pt modelId="{53EEE8E2-A3B0-46AD-BEC5-2FE0443E6F00}" type="pres">
      <dgm:prSet presAssocID="{B649E6A8-DCD0-4CEB-B50E-C440648EDD0F}" presName="composite" presStyleCnt="0"/>
      <dgm:spPr/>
    </dgm:pt>
    <dgm:pt modelId="{8EB5A990-4B5B-4AB9-B9C2-A91D9290FC9F}" type="pres">
      <dgm:prSet presAssocID="{B649E6A8-DCD0-4CEB-B50E-C440648EDD0F}" presName="background" presStyleLbl="node0" presStyleIdx="1" presStyleCnt="2"/>
      <dgm:spPr/>
    </dgm:pt>
    <dgm:pt modelId="{C0E29632-DECF-48B4-A8AB-4F32CABB9252}" type="pres">
      <dgm:prSet presAssocID="{B649E6A8-DCD0-4CEB-B50E-C440648EDD0F}" presName="text" presStyleLbl="fgAcc0" presStyleIdx="1" presStyleCnt="2" custScaleX="204750" custScaleY="192537" custLinFactX="-100000" custLinFactY="-100000" custLinFactNeighborX="-146115" custLinFactNeighborY="-12045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C536B2A-B4CA-4EDA-BB84-160A42AF451B}" type="pres">
      <dgm:prSet presAssocID="{B649E6A8-DCD0-4CEB-B50E-C440648EDD0F}" presName="hierChild2" presStyleCnt="0"/>
      <dgm:spPr/>
    </dgm:pt>
  </dgm:ptLst>
  <dgm:cxnLst>
    <dgm:cxn modelId="{655ABD5F-C61E-4DC2-B895-A78E90E305BC}" type="presOf" srcId="{EBA78BEB-306C-4C16-9D7F-CF24FEF5C95D}" destId="{1E3F878D-B8D0-4886-A110-5502F139B419}" srcOrd="0" destOrd="0" presId="urn:microsoft.com/office/officeart/2005/8/layout/hierarchy1"/>
    <dgm:cxn modelId="{A7F13660-BF5B-4BB0-819C-2D4263C986B0}" srcId="{C182F790-2CD9-4937-A569-D61AB631A484}" destId="{7B883A26-4A16-48EB-8649-376BC72603FA}" srcOrd="0" destOrd="0" parTransId="{EBA78BEB-306C-4C16-9D7F-CF24FEF5C95D}" sibTransId="{98C380E5-841A-4862-8803-F5558653D1DB}"/>
    <dgm:cxn modelId="{A338499B-73AB-4EDB-BB03-8EA1A0001B83}" srcId="{C182F790-2CD9-4937-A569-D61AB631A484}" destId="{999B5979-EB15-4EDF-9C27-5C72B553163C}" srcOrd="2" destOrd="0" parTransId="{F4F4B253-21C6-48D1-AB67-DE36F90D53C0}" sibTransId="{280A7CA2-11A8-4F6F-8D16-19AC915A6267}"/>
    <dgm:cxn modelId="{9E254D49-6CA4-4D28-8814-40D725427C65}" type="presOf" srcId="{B649E6A8-DCD0-4CEB-B50E-C440648EDD0F}" destId="{C0E29632-DECF-48B4-A8AB-4F32CABB9252}" srcOrd="0" destOrd="0" presId="urn:microsoft.com/office/officeart/2005/8/layout/hierarchy1"/>
    <dgm:cxn modelId="{53E252E9-AEDE-43DA-A93A-0ED32D04A107}" type="presOf" srcId="{999B5979-EB15-4EDF-9C27-5C72B553163C}" destId="{BA651332-6975-4A16-979D-0996FE86AE3C}" srcOrd="0" destOrd="0" presId="urn:microsoft.com/office/officeart/2005/8/layout/hierarchy1"/>
    <dgm:cxn modelId="{FAF4D4D5-A29F-4C4C-9DF0-0ECF510875D8}" type="presOf" srcId="{C182F790-2CD9-4937-A569-D61AB631A484}" destId="{5EEDCCD7-4C9D-46A1-B0E0-4D403414A336}" srcOrd="0" destOrd="0" presId="urn:microsoft.com/office/officeart/2005/8/layout/hierarchy1"/>
    <dgm:cxn modelId="{2BA0C13E-04A4-4CA5-A29C-B9070E0889DC}" type="presOf" srcId="{B9C941A7-5F97-4397-B0E0-D838036C4135}" destId="{197B9951-C3C0-44AA-843C-E61BBC6CC31F}" srcOrd="0" destOrd="0" presId="urn:microsoft.com/office/officeart/2005/8/layout/hierarchy1"/>
    <dgm:cxn modelId="{AEF9B93A-6E9A-4A15-BE11-FE09854DD909}" type="presOf" srcId="{06EFFD51-A68E-4214-9863-CA1CB9D3C9C0}" destId="{27B42FC4-BF19-4E54-BE7A-CD58CCB25EF5}" srcOrd="0" destOrd="0" presId="urn:microsoft.com/office/officeart/2005/8/layout/hierarchy1"/>
    <dgm:cxn modelId="{355E8857-AB30-44D7-9CEC-697CCBE1A3A0}" srcId="{C182F790-2CD9-4937-A569-D61AB631A484}" destId="{B9C941A7-5F97-4397-B0E0-D838036C4135}" srcOrd="1" destOrd="0" parTransId="{695FCB9E-2CF1-4E6F-98F8-5A5D270F9020}" sibTransId="{839422EA-DB33-4369-BD0A-C4E0B70BF72D}"/>
    <dgm:cxn modelId="{28982116-EA42-4ABE-BEFA-E8463DD15250}" type="presOf" srcId="{7B883A26-4A16-48EB-8649-376BC72603FA}" destId="{9D953C37-4D75-4BAC-90E5-07D1FDBFD2CA}" srcOrd="0" destOrd="0" presId="urn:microsoft.com/office/officeart/2005/8/layout/hierarchy1"/>
    <dgm:cxn modelId="{DA6E287D-657E-45D8-B79F-5F73C6AF3F08}" type="presOf" srcId="{F4F4B253-21C6-48D1-AB67-DE36F90D53C0}" destId="{F7E80CB3-5256-4074-935C-E62B4E170C66}" srcOrd="0" destOrd="0" presId="urn:microsoft.com/office/officeart/2005/8/layout/hierarchy1"/>
    <dgm:cxn modelId="{13F1D650-CBD0-446D-A6D3-A27FC58CC178}" srcId="{06EFFD51-A68E-4214-9863-CA1CB9D3C9C0}" destId="{C182F790-2CD9-4937-A569-D61AB631A484}" srcOrd="0" destOrd="0" parTransId="{D17CEE74-017D-48E5-A3F9-8C30C8DEB5D6}" sibTransId="{6C9AF8F4-E465-401B-89D0-603FC46BAAD1}"/>
    <dgm:cxn modelId="{47E9275D-CBBC-4FA8-8543-E29428A4D129}" type="presOf" srcId="{695FCB9E-2CF1-4E6F-98F8-5A5D270F9020}" destId="{883A667F-A70F-4349-818E-F98656959A8D}" srcOrd="0" destOrd="0" presId="urn:microsoft.com/office/officeart/2005/8/layout/hierarchy1"/>
    <dgm:cxn modelId="{D75AF82B-A7E4-49BB-B4FB-FB74BB750EF2}" srcId="{06EFFD51-A68E-4214-9863-CA1CB9D3C9C0}" destId="{B649E6A8-DCD0-4CEB-B50E-C440648EDD0F}" srcOrd="1" destOrd="0" parTransId="{CBB735D1-260D-4F71-A391-85564DF40BA5}" sibTransId="{F0A91BC1-A5E4-4F17-8757-D23A7F7AA25B}"/>
    <dgm:cxn modelId="{787D96C7-9F84-4824-A615-90DA5246BE29}" type="presParOf" srcId="{27B42FC4-BF19-4E54-BE7A-CD58CCB25EF5}" destId="{84BE670C-DD33-4D43-9148-F20B66C55182}" srcOrd="0" destOrd="0" presId="urn:microsoft.com/office/officeart/2005/8/layout/hierarchy1"/>
    <dgm:cxn modelId="{D873C648-4E50-4550-94C6-6554ED54122A}" type="presParOf" srcId="{84BE670C-DD33-4D43-9148-F20B66C55182}" destId="{3351FA30-0094-4CAF-A01F-D3D27DA548B6}" srcOrd="0" destOrd="0" presId="urn:microsoft.com/office/officeart/2005/8/layout/hierarchy1"/>
    <dgm:cxn modelId="{0413BB97-0469-4B45-B02F-851B6C15C71C}" type="presParOf" srcId="{3351FA30-0094-4CAF-A01F-D3D27DA548B6}" destId="{BF4CFA35-6905-4205-A34E-E7C92EDB0921}" srcOrd="0" destOrd="0" presId="urn:microsoft.com/office/officeart/2005/8/layout/hierarchy1"/>
    <dgm:cxn modelId="{606E6BD9-ABBE-44C3-8D0D-7604BFF867BF}" type="presParOf" srcId="{3351FA30-0094-4CAF-A01F-D3D27DA548B6}" destId="{5EEDCCD7-4C9D-46A1-B0E0-4D403414A336}" srcOrd="1" destOrd="0" presId="urn:microsoft.com/office/officeart/2005/8/layout/hierarchy1"/>
    <dgm:cxn modelId="{8525FF38-8570-4102-B5E8-10AF377DC3F6}" type="presParOf" srcId="{84BE670C-DD33-4D43-9148-F20B66C55182}" destId="{18F614DA-FCD1-4AE4-B925-13BAE57B02D5}" srcOrd="1" destOrd="0" presId="urn:microsoft.com/office/officeart/2005/8/layout/hierarchy1"/>
    <dgm:cxn modelId="{A2423731-52EF-4236-8A69-F2B6967B2D71}" type="presParOf" srcId="{18F614DA-FCD1-4AE4-B925-13BAE57B02D5}" destId="{1E3F878D-B8D0-4886-A110-5502F139B419}" srcOrd="0" destOrd="0" presId="urn:microsoft.com/office/officeart/2005/8/layout/hierarchy1"/>
    <dgm:cxn modelId="{44025B84-E6D1-4DDE-96E4-616071490C68}" type="presParOf" srcId="{18F614DA-FCD1-4AE4-B925-13BAE57B02D5}" destId="{2C9D8D5B-6434-4E8C-A0FC-81E2642974A0}" srcOrd="1" destOrd="0" presId="urn:microsoft.com/office/officeart/2005/8/layout/hierarchy1"/>
    <dgm:cxn modelId="{7C406DDB-8EE6-41B8-BE77-A75FCD205851}" type="presParOf" srcId="{2C9D8D5B-6434-4E8C-A0FC-81E2642974A0}" destId="{173D7056-5B86-42FC-AF57-6D6D3E74F9D9}" srcOrd="0" destOrd="0" presId="urn:microsoft.com/office/officeart/2005/8/layout/hierarchy1"/>
    <dgm:cxn modelId="{15FE3105-3BF6-4C04-926D-110D07027B66}" type="presParOf" srcId="{173D7056-5B86-42FC-AF57-6D6D3E74F9D9}" destId="{81F6B84D-3E2B-4C27-A6E2-FB782427F323}" srcOrd="0" destOrd="0" presId="urn:microsoft.com/office/officeart/2005/8/layout/hierarchy1"/>
    <dgm:cxn modelId="{3195D335-FA64-4CE7-A5CC-33C3B5034259}" type="presParOf" srcId="{173D7056-5B86-42FC-AF57-6D6D3E74F9D9}" destId="{9D953C37-4D75-4BAC-90E5-07D1FDBFD2CA}" srcOrd="1" destOrd="0" presId="urn:microsoft.com/office/officeart/2005/8/layout/hierarchy1"/>
    <dgm:cxn modelId="{F4A6BA18-E5A3-410C-BB76-8E265B8AA0F8}" type="presParOf" srcId="{2C9D8D5B-6434-4E8C-A0FC-81E2642974A0}" destId="{51F80865-FFD9-4EBD-9F71-90B6FE69BED0}" srcOrd="1" destOrd="0" presId="urn:microsoft.com/office/officeart/2005/8/layout/hierarchy1"/>
    <dgm:cxn modelId="{D914E11B-347A-4BC5-993D-40B8CD886362}" type="presParOf" srcId="{18F614DA-FCD1-4AE4-B925-13BAE57B02D5}" destId="{883A667F-A70F-4349-818E-F98656959A8D}" srcOrd="2" destOrd="0" presId="urn:microsoft.com/office/officeart/2005/8/layout/hierarchy1"/>
    <dgm:cxn modelId="{03E47900-345A-4C12-B180-28C0DAC7C9F9}" type="presParOf" srcId="{18F614DA-FCD1-4AE4-B925-13BAE57B02D5}" destId="{56B4A2D5-5793-4852-86EA-90D901C52E68}" srcOrd="3" destOrd="0" presId="urn:microsoft.com/office/officeart/2005/8/layout/hierarchy1"/>
    <dgm:cxn modelId="{9F353C8A-E090-4A22-B4D4-10152B6E8753}" type="presParOf" srcId="{56B4A2D5-5793-4852-86EA-90D901C52E68}" destId="{EC70D410-7967-4C31-BF4F-97648013ED08}" srcOrd="0" destOrd="0" presId="urn:microsoft.com/office/officeart/2005/8/layout/hierarchy1"/>
    <dgm:cxn modelId="{57EEBDBF-57B1-47C7-87E5-062AA51B7F01}" type="presParOf" srcId="{EC70D410-7967-4C31-BF4F-97648013ED08}" destId="{F9CE2B8C-C56E-4B8F-BB43-5D7FB5A91914}" srcOrd="0" destOrd="0" presId="urn:microsoft.com/office/officeart/2005/8/layout/hierarchy1"/>
    <dgm:cxn modelId="{96741B6A-E99B-4C73-92CF-DCF2AED6E5C9}" type="presParOf" srcId="{EC70D410-7967-4C31-BF4F-97648013ED08}" destId="{197B9951-C3C0-44AA-843C-E61BBC6CC31F}" srcOrd="1" destOrd="0" presId="urn:microsoft.com/office/officeart/2005/8/layout/hierarchy1"/>
    <dgm:cxn modelId="{B48DA188-6306-44A9-8876-A828270B6D89}" type="presParOf" srcId="{56B4A2D5-5793-4852-86EA-90D901C52E68}" destId="{E8B3432C-6DE7-4FCE-8BBB-D9A24E54F173}" srcOrd="1" destOrd="0" presId="urn:microsoft.com/office/officeart/2005/8/layout/hierarchy1"/>
    <dgm:cxn modelId="{8D785FC4-AF51-414B-80FC-121F5C5CE75A}" type="presParOf" srcId="{18F614DA-FCD1-4AE4-B925-13BAE57B02D5}" destId="{F7E80CB3-5256-4074-935C-E62B4E170C66}" srcOrd="4" destOrd="0" presId="urn:microsoft.com/office/officeart/2005/8/layout/hierarchy1"/>
    <dgm:cxn modelId="{4480B744-FB93-4DD0-BFD2-8C37C86951D4}" type="presParOf" srcId="{18F614DA-FCD1-4AE4-B925-13BAE57B02D5}" destId="{08CD89DC-9079-494D-9584-B1CB0E2ED6C7}" srcOrd="5" destOrd="0" presId="urn:microsoft.com/office/officeart/2005/8/layout/hierarchy1"/>
    <dgm:cxn modelId="{CD54CA52-77D9-4E8C-859B-0578CD496182}" type="presParOf" srcId="{08CD89DC-9079-494D-9584-B1CB0E2ED6C7}" destId="{41D5777B-0F9B-42B0-8FDA-F1731BE4AFC5}" srcOrd="0" destOrd="0" presId="urn:microsoft.com/office/officeart/2005/8/layout/hierarchy1"/>
    <dgm:cxn modelId="{1A4BD2D3-E9DA-4871-B83A-D6D6E6EBF4A8}" type="presParOf" srcId="{41D5777B-0F9B-42B0-8FDA-F1731BE4AFC5}" destId="{740E093E-C20F-4A1D-8479-826FE61F1A8D}" srcOrd="0" destOrd="0" presId="urn:microsoft.com/office/officeart/2005/8/layout/hierarchy1"/>
    <dgm:cxn modelId="{81526173-01C9-4417-B1BA-A62E11E93FDF}" type="presParOf" srcId="{41D5777B-0F9B-42B0-8FDA-F1731BE4AFC5}" destId="{BA651332-6975-4A16-979D-0996FE86AE3C}" srcOrd="1" destOrd="0" presId="urn:microsoft.com/office/officeart/2005/8/layout/hierarchy1"/>
    <dgm:cxn modelId="{9C2B0DE2-CC9D-4F75-8584-F6E957EE269D}" type="presParOf" srcId="{08CD89DC-9079-494D-9584-B1CB0E2ED6C7}" destId="{48FEB5BD-3675-4880-B068-52FDF8B934F0}" srcOrd="1" destOrd="0" presId="urn:microsoft.com/office/officeart/2005/8/layout/hierarchy1"/>
    <dgm:cxn modelId="{DA63F52B-E2A2-496D-B9A2-127004FAEFE1}" type="presParOf" srcId="{27B42FC4-BF19-4E54-BE7A-CD58CCB25EF5}" destId="{C770C6F4-7159-4909-B087-FD9A24A390DD}" srcOrd="1" destOrd="0" presId="urn:microsoft.com/office/officeart/2005/8/layout/hierarchy1"/>
    <dgm:cxn modelId="{3E5D712D-5BED-4A90-9227-AEA4BC4A9A12}" type="presParOf" srcId="{C770C6F4-7159-4909-B087-FD9A24A390DD}" destId="{53EEE8E2-A3B0-46AD-BEC5-2FE0443E6F00}" srcOrd="0" destOrd="0" presId="urn:microsoft.com/office/officeart/2005/8/layout/hierarchy1"/>
    <dgm:cxn modelId="{F1A8B042-46ED-4602-BBDF-0E68033F853D}" type="presParOf" srcId="{53EEE8E2-A3B0-46AD-BEC5-2FE0443E6F00}" destId="{8EB5A990-4B5B-4AB9-B9C2-A91D9290FC9F}" srcOrd="0" destOrd="0" presId="urn:microsoft.com/office/officeart/2005/8/layout/hierarchy1"/>
    <dgm:cxn modelId="{7CE2234C-2552-457C-86B3-94F125E5F2E5}" type="presParOf" srcId="{53EEE8E2-A3B0-46AD-BEC5-2FE0443E6F00}" destId="{C0E29632-DECF-48B4-A8AB-4F32CABB9252}" srcOrd="1" destOrd="0" presId="urn:microsoft.com/office/officeart/2005/8/layout/hierarchy1"/>
    <dgm:cxn modelId="{ADFA0CBA-6A37-4189-A92F-8502B1A197A0}" type="presParOf" srcId="{C770C6F4-7159-4909-B087-FD9A24A390DD}" destId="{4C536B2A-B4CA-4EDA-BB84-160A42AF451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4860A5-9408-4B3C-B9A7-1E5A0A33CE45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0D24E10-FC10-4592-BF90-09ED1295B01D}">
      <dgm:prSet phldrT="[文本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课程要求</a:t>
          </a:r>
          <a:endParaRPr lang="zh-CN" alt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139AED20-3568-4B9D-9B9D-8A723867DC2E}" type="parTrans" cxnId="{470E0A4D-444D-4A0D-8555-E2FB3F544FA5}">
      <dgm:prSet/>
      <dgm:spPr/>
      <dgm:t>
        <a:bodyPr/>
        <a:lstStyle/>
        <a:p>
          <a:endParaRPr lang="zh-CN" altLang="en-US"/>
        </a:p>
      </dgm:t>
    </dgm:pt>
    <dgm:pt modelId="{10452F85-7C5E-4DC5-AC7F-B702806D0845}" type="sibTrans" cxnId="{470E0A4D-444D-4A0D-8555-E2FB3F544FA5}">
      <dgm:prSet/>
      <dgm:spPr/>
      <dgm:t>
        <a:bodyPr/>
        <a:lstStyle/>
        <a:p>
          <a:endParaRPr lang="zh-CN" altLang="en-US"/>
        </a:p>
      </dgm:t>
    </dgm:pt>
    <dgm:pt modelId="{979DD6E9-2D09-4C7C-80D7-9266576965AD}">
      <dgm:prSet phldrT="[文本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必修课平均成绩</a:t>
          </a:r>
          <a:r>
            <a: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75</a:t>
          </a:r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分及以上</a:t>
          </a:r>
          <a:endParaRPr lang="zh-CN" alt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BBCDC7A5-3280-47D3-8CC0-4C1AA4C536EB}" type="parTrans" cxnId="{2DB2C7FE-11E7-4DB7-A67F-4B193122D381}">
      <dgm:prSet/>
      <dgm:spPr/>
      <dgm:t>
        <a:bodyPr/>
        <a:lstStyle/>
        <a:p>
          <a:endParaRPr lang="zh-CN" altLang="en-US"/>
        </a:p>
      </dgm:t>
    </dgm:pt>
    <dgm:pt modelId="{D31B9A6F-1E0A-440C-8D8D-46C624C1A3EE}" type="sibTrans" cxnId="{2DB2C7FE-11E7-4DB7-A67F-4B193122D381}">
      <dgm:prSet/>
      <dgm:spPr/>
      <dgm:t>
        <a:bodyPr/>
        <a:lstStyle/>
        <a:p>
          <a:endParaRPr lang="zh-CN" altLang="en-US"/>
        </a:p>
      </dgm:t>
    </dgm:pt>
    <dgm:pt modelId="{41875E82-654E-4445-8CF1-AE2D4A3E027B}">
      <dgm:prSet phldrT="[文本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论文要求</a:t>
          </a:r>
          <a:endParaRPr lang="zh-CN" alt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29D34094-01FD-4C05-A2F8-A2DFFC921940}" type="parTrans" cxnId="{23666BAB-683F-4566-9FB9-D248644BE044}">
      <dgm:prSet/>
      <dgm:spPr/>
      <dgm:t>
        <a:bodyPr/>
        <a:lstStyle/>
        <a:p>
          <a:endParaRPr lang="zh-CN" altLang="en-US"/>
        </a:p>
      </dgm:t>
    </dgm:pt>
    <dgm:pt modelId="{F45EB9F1-C630-4101-A4E6-8488942B1D1E}" type="sibTrans" cxnId="{23666BAB-683F-4566-9FB9-D248644BE044}">
      <dgm:prSet/>
      <dgm:spPr/>
      <dgm:t>
        <a:bodyPr/>
        <a:lstStyle/>
        <a:p>
          <a:endParaRPr lang="zh-CN" altLang="en-US"/>
        </a:p>
      </dgm:t>
    </dgm:pt>
    <dgm:pt modelId="{A5DCA768-349F-4EC6-934C-F8643A1DF006}">
      <dgm:prSet phldrT="[文本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学位论文成绩良好（或</a:t>
          </a:r>
          <a:r>
            <a: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80</a:t>
          </a:r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分）及以上</a:t>
          </a:r>
          <a:endParaRPr lang="zh-CN" alt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51DDF053-427B-4FE9-BE26-A91743EB7AD9}" type="parTrans" cxnId="{40C36CA9-4D1F-4768-A44A-C49D4530DD40}">
      <dgm:prSet/>
      <dgm:spPr/>
      <dgm:t>
        <a:bodyPr/>
        <a:lstStyle/>
        <a:p>
          <a:endParaRPr lang="zh-CN" altLang="en-US"/>
        </a:p>
      </dgm:t>
    </dgm:pt>
    <dgm:pt modelId="{E3CB3C70-0F1B-418F-9DAB-C8DE276DA6ED}" type="sibTrans" cxnId="{40C36CA9-4D1F-4768-A44A-C49D4530DD40}">
      <dgm:prSet/>
      <dgm:spPr/>
      <dgm:t>
        <a:bodyPr/>
        <a:lstStyle/>
        <a:p>
          <a:endParaRPr lang="zh-CN" altLang="en-US"/>
        </a:p>
      </dgm:t>
    </dgm:pt>
    <dgm:pt modelId="{4AD25886-B789-4110-855B-55E716E92DF2}">
      <dgm:prSet phldrT="[文本]" custT="1"/>
      <dgm:spPr/>
      <dgm:t>
        <a:bodyPr/>
        <a:lstStyle/>
        <a:p>
          <a:r>
            <a: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rPr>
            <a:t>学位外语</a:t>
          </a:r>
          <a:endParaRPr lang="zh-CN" altLang="en-US" sz="24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92E3183A-9E1C-4409-9B7C-B650AF379FEF}" type="parTrans" cxnId="{A0F9070B-BCC0-44AB-AE88-1A9EA671B24A}">
      <dgm:prSet/>
      <dgm:spPr/>
      <dgm:t>
        <a:bodyPr/>
        <a:lstStyle/>
        <a:p>
          <a:endParaRPr lang="zh-CN" altLang="en-US"/>
        </a:p>
      </dgm:t>
    </dgm:pt>
    <dgm:pt modelId="{C43B2C35-3986-47F3-A83C-0180BAED4AE9}" type="sibTrans" cxnId="{A0F9070B-BCC0-44AB-AE88-1A9EA671B24A}">
      <dgm:prSet/>
      <dgm:spPr/>
      <dgm:t>
        <a:bodyPr/>
        <a:lstStyle/>
        <a:p>
          <a:endParaRPr lang="zh-CN" altLang="en-US"/>
        </a:p>
      </dgm:t>
    </dgm:pt>
    <dgm:pt modelId="{D14C5311-32D2-4F8B-A9D2-BADD19469BA1}">
      <dgm:prSet phldrT="[文本]" custT="1"/>
      <dgm:spPr/>
      <dgm:t>
        <a:bodyPr/>
        <a:lstStyle/>
        <a:p>
          <a:r>
            <a:rPr lang="zh-CN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国开学位英语考试</a:t>
          </a:r>
          <a:r>
            <a:rPr lang="zh-CN" altLang="en-US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（未实施）</a:t>
          </a:r>
          <a:endParaRPr lang="zh-CN" altLang="en-US" sz="1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FA242B-136E-400B-8A95-C90E22D962EC}" type="parTrans" cxnId="{F101C65A-1A97-4F2E-A6CD-A765FED001DC}">
      <dgm:prSet/>
      <dgm:spPr/>
      <dgm:t>
        <a:bodyPr/>
        <a:lstStyle/>
        <a:p>
          <a:endParaRPr lang="zh-CN" altLang="en-US"/>
        </a:p>
      </dgm:t>
    </dgm:pt>
    <dgm:pt modelId="{C324673B-72CB-4224-A3EE-0864863ADA61}" type="sibTrans" cxnId="{F101C65A-1A97-4F2E-A6CD-A765FED001DC}">
      <dgm:prSet/>
      <dgm:spPr/>
      <dgm:t>
        <a:bodyPr/>
        <a:lstStyle/>
        <a:p>
          <a:endParaRPr lang="zh-CN" altLang="en-US"/>
        </a:p>
      </dgm:t>
    </dgm:pt>
    <dgm:pt modelId="{7110FCDE-DC49-480A-8DFD-20BDC0D28DB9}">
      <dgm:prSet phldrT="[文本]" custT="1"/>
      <dgm:spPr/>
      <dgm:t>
        <a:bodyPr/>
        <a:lstStyle/>
        <a:p>
          <a:r>
            <a:rPr lang="zh-CN" sz="1800" dirty="0">
              <a:latin typeface="黑体" panose="02010609060101010101" pitchFamily="49" charset="-122"/>
              <a:ea typeface="黑体" panose="02010609060101010101" pitchFamily="49" charset="-122"/>
            </a:rPr>
            <a:t>成人本科学位英语考试</a:t>
          </a:r>
          <a:endParaRPr lang="zh-CN" altLang="en-US" sz="1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203EE9AA-DE81-44D6-B200-87FB3D875B3F}" type="parTrans" cxnId="{A88C2DE4-181E-4624-A8C4-1F6FCE4448E9}">
      <dgm:prSet/>
      <dgm:spPr/>
      <dgm:t>
        <a:bodyPr/>
        <a:lstStyle/>
        <a:p>
          <a:endParaRPr lang="zh-CN" altLang="en-US"/>
        </a:p>
      </dgm:t>
    </dgm:pt>
    <dgm:pt modelId="{3085A85E-50C2-4885-AC66-938D2B056661}" type="sibTrans" cxnId="{A88C2DE4-181E-4624-A8C4-1F6FCE4448E9}">
      <dgm:prSet/>
      <dgm:spPr/>
      <dgm:t>
        <a:bodyPr/>
        <a:lstStyle/>
        <a:p>
          <a:endParaRPr lang="zh-CN" altLang="en-US"/>
        </a:p>
      </dgm:t>
    </dgm:pt>
    <dgm:pt modelId="{61D09CC9-CC22-45B7-A342-3E04EDEF5FDE}">
      <dgm:prSet phldrT="[文本]" custT="1"/>
      <dgm:spPr/>
      <dgm:t>
        <a:bodyPr/>
        <a:lstStyle/>
        <a:p>
          <a:r>
            <a:rPr lang="zh-CN" sz="1800" dirty="0">
              <a:latin typeface="黑体" panose="02010609060101010101" pitchFamily="49" charset="-122"/>
              <a:ea typeface="黑体" panose="02010609060101010101" pitchFamily="49" charset="-122"/>
            </a:rPr>
            <a:t>全国公共</a:t>
          </a:r>
          <a:r>
            <a:rPr lang="zh-CN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英语</a:t>
          </a:r>
          <a:r>
            <a:rPr lang="zh-CN" altLang="en-US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等级</a:t>
          </a:r>
          <a:r>
            <a:rPr lang="zh-CN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考试</a:t>
          </a:r>
          <a:r>
            <a:rPr lang="zh-CN" sz="1800" dirty="0">
              <a:latin typeface="黑体" panose="02010609060101010101" pitchFamily="49" charset="-122"/>
              <a:ea typeface="黑体" panose="02010609060101010101" pitchFamily="49" charset="-122"/>
            </a:rPr>
            <a:t>三</a:t>
          </a:r>
          <a:r>
            <a:rPr lang="zh-CN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级</a:t>
          </a:r>
          <a:r>
            <a:rPr lang="zh-CN" altLang="en-US" sz="18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（</a:t>
          </a:r>
          <a:r>
            <a:rPr lang="en-US" altLang="zh-CN" sz="18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PETS-3</a:t>
          </a:r>
          <a:r>
            <a:rPr lang="zh-CN" altLang="en-US" sz="18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）</a:t>
          </a:r>
          <a:endParaRPr lang="zh-CN" altLang="en-US" sz="1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A440A993-CA87-43F3-9AA8-E5DA92339D82}" type="parTrans" cxnId="{36F51003-F9E2-4324-8036-7103CBEEF454}">
      <dgm:prSet/>
      <dgm:spPr/>
      <dgm:t>
        <a:bodyPr/>
        <a:lstStyle/>
        <a:p>
          <a:endParaRPr lang="zh-CN" altLang="en-US"/>
        </a:p>
      </dgm:t>
    </dgm:pt>
    <dgm:pt modelId="{1D9E7278-F5B6-4B92-AFB5-EC42AB9FFAB9}" type="sibTrans" cxnId="{36F51003-F9E2-4324-8036-7103CBEEF454}">
      <dgm:prSet/>
      <dgm:spPr/>
      <dgm:t>
        <a:bodyPr/>
        <a:lstStyle/>
        <a:p>
          <a:endParaRPr lang="zh-CN" altLang="en-US"/>
        </a:p>
      </dgm:t>
    </dgm:pt>
    <dgm:pt modelId="{92F80FB4-F647-4285-88F6-51C75EF65143}">
      <dgm:prSet phldrT="[文本]" custT="1"/>
      <dgm:spPr/>
      <dgm:t>
        <a:bodyPr/>
        <a:lstStyle/>
        <a:p>
          <a:r>
            <a:rPr lang="zh-CN" altLang="en-US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国家</a:t>
          </a:r>
          <a:r>
            <a:rPr lang="zh-CN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大学英语四级</a:t>
          </a:r>
          <a:r>
            <a:rPr lang="zh-CN" altLang="en-US" sz="1800" dirty="0" smtClean="0">
              <a:latin typeface="黑体" panose="02010609060101010101" pitchFamily="49" charset="-122"/>
              <a:ea typeface="黑体" panose="02010609060101010101" pitchFamily="49" charset="-122"/>
            </a:rPr>
            <a:t>考试（</a:t>
          </a:r>
          <a:r>
            <a:rPr lang="en-US" altLang="zh-CN" sz="18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CET-4</a:t>
          </a:r>
          <a:r>
            <a:rPr lang="zh-CN" altLang="en-US" sz="18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）</a:t>
          </a:r>
          <a:endParaRPr lang="zh-CN" altLang="en-US" sz="1800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2DA0AFE7-ADAF-48B8-92FD-DC7CBE467D21}" type="parTrans" cxnId="{C9D2B34A-8634-413F-A6C6-557684932AD0}">
      <dgm:prSet/>
      <dgm:spPr/>
      <dgm:t>
        <a:bodyPr/>
        <a:lstStyle/>
        <a:p>
          <a:endParaRPr lang="zh-CN" altLang="en-US"/>
        </a:p>
      </dgm:t>
    </dgm:pt>
    <dgm:pt modelId="{CAFDCE56-505A-4611-B680-37F6960AC244}" type="sibTrans" cxnId="{C9D2B34A-8634-413F-A6C6-557684932AD0}">
      <dgm:prSet/>
      <dgm:spPr/>
      <dgm:t>
        <a:bodyPr/>
        <a:lstStyle/>
        <a:p>
          <a:endParaRPr lang="zh-CN" altLang="en-US"/>
        </a:p>
      </dgm:t>
    </dgm:pt>
    <dgm:pt modelId="{DDF311D4-77B8-4111-9EC8-B8BD22C0F1E7}" type="pres">
      <dgm:prSet presAssocID="{184860A5-9408-4B3C-B9A7-1E5A0A33CE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ADCF6FC-C22F-4A7F-A99D-5F1EDE8B27FA}" type="pres">
      <dgm:prSet presAssocID="{90D24E10-FC10-4592-BF90-09ED1295B01D}" presName="composite" presStyleCnt="0"/>
      <dgm:spPr/>
      <dgm:t>
        <a:bodyPr/>
        <a:lstStyle/>
        <a:p>
          <a:endParaRPr lang="zh-CN" altLang="en-US"/>
        </a:p>
      </dgm:t>
    </dgm:pt>
    <dgm:pt modelId="{901EF220-9D65-4130-881A-44B41AB8BEED}" type="pres">
      <dgm:prSet presAssocID="{90D24E10-FC10-4592-BF90-09ED1295B01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194B6E-7592-4518-9C17-5D89ACC71757}" type="pres">
      <dgm:prSet presAssocID="{90D24E10-FC10-4592-BF90-09ED1295B01D}" presName="desTx" presStyleLbl="alignAccFollowNode1" presStyleIdx="0" presStyleCnt="3" custLinFactNeighborX="-27654" custLinFactNeighborY="29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391B66-F8ED-4320-A22F-2A494058EA31}" type="pres">
      <dgm:prSet presAssocID="{10452F85-7C5E-4DC5-AC7F-B702806D0845}" presName="space" presStyleCnt="0"/>
      <dgm:spPr/>
      <dgm:t>
        <a:bodyPr/>
        <a:lstStyle/>
        <a:p>
          <a:endParaRPr lang="zh-CN" altLang="en-US"/>
        </a:p>
      </dgm:t>
    </dgm:pt>
    <dgm:pt modelId="{1BAA661A-609D-4006-BE36-47C9D7E056D4}" type="pres">
      <dgm:prSet presAssocID="{41875E82-654E-4445-8CF1-AE2D4A3E027B}" presName="composite" presStyleCnt="0"/>
      <dgm:spPr/>
      <dgm:t>
        <a:bodyPr/>
        <a:lstStyle/>
        <a:p>
          <a:endParaRPr lang="zh-CN" altLang="en-US"/>
        </a:p>
      </dgm:t>
    </dgm:pt>
    <dgm:pt modelId="{D6FC7E2A-FD1A-44BD-8553-7845A805A047}" type="pres">
      <dgm:prSet presAssocID="{41875E82-654E-4445-8CF1-AE2D4A3E027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EF7C8F-9207-4A95-B130-1B1DBD808441}" type="pres">
      <dgm:prSet presAssocID="{41875E82-654E-4445-8CF1-AE2D4A3E027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8E0492E-D762-4802-A7CA-33FD9EAE8120}" type="pres">
      <dgm:prSet presAssocID="{F45EB9F1-C630-4101-A4E6-8488942B1D1E}" presName="space" presStyleCnt="0"/>
      <dgm:spPr/>
      <dgm:t>
        <a:bodyPr/>
        <a:lstStyle/>
        <a:p>
          <a:endParaRPr lang="zh-CN" altLang="en-US"/>
        </a:p>
      </dgm:t>
    </dgm:pt>
    <dgm:pt modelId="{C5C14280-D450-4BEC-8F36-CDA7CDAFCD14}" type="pres">
      <dgm:prSet presAssocID="{4AD25886-B789-4110-855B-55E716E92DF2}" presName="composite" presStyleCnt="0"/>
      <dgm:spPr/>
      <dgm:t>
        <a:bodyPr/>
        <a:lstStyle/>
        <a:p>
          <a:endParaRPr lang="zh-CN" altLang="en-US"/>
        </a:p>
      </dgm:t>
    </dgm:pt>
    <dgm:pt modelId="{3D4238BC-4644-41F9-97CE-3E48CDACCF28}" type="pres">
      <dgm:prSet presAssocID="{4AD25886-B789-4110-855B-55E716E92DF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E2CF44-AF85-4573-B738-C33C833C4BA8}" type="pres">
      <dgm:prSet presAssocID="{4AD25886-B789-4110-855B-55E716E92DF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6F51003-F9E2-4324-8036-7103CBEEF454}" srcId="{4AD25886-B789-4110-855B-55E716E92DF2}" destId="{61D09CC9-CC22-45B7-A342-3E04EDEF5FDE}" srcOrd="2" destOrd="0" parTransId="{A440A993-CA87-43F3-9AA8-E5DA92339D82}" sibTransId="{1D9E7278-F5B6-4B92-AFB5-EC42AB9FFAB9}"/>
    <dgm:cxn modelId="{F101C65A-1A97-4F2E-A6CD-A765FED001DC}" srcId="{4AD25886-B789-4110-855B-55E716E92DF2}" destId="{D14C5311-32D2-4F8B-A9D2-BADD19469BA1}" srcOrd="0" destOrd="0" parTransId="{CDFA242B-136E-400B-8A95-C90E22D962EC}" sibTransId="{C324673B-72CB-4224-A3EE-0864863ADA61}"/>
    <dgm:cxn modelId="{40C36CA9-4D1F-4768-A44A-C49D4530DD40}" srcId="{41875E82-654E-4445-8CF1-AE2D4A3E027B}" destId="{A5DCA768-349F-4EC6-934C-F8643A1DF006}" srcOrd="0" destOrd="0" parTransId="{51DDF053-427B-4FE9-BE26-A91743EB7AD9}" sibTransId="{E3CB3C70-0F1B-418F-9DAB-C8DE276DA6ED}"/>
    <dgm:cxn modelId="{590D93BC-44DE-413A-AA94-931B8A37F9DD}" type="presOf" srcId="{184860A5-9408-4B3C-B9A7-1E5A0A33CE45}" destId="{DDF311D4-77B8-4111-9EC8-B8BD22C0F1E7}" srcOrd="0" destOrd="0" presId="urn:microsoft.com/office/officeart/2005/8/layout/hList1"/>
    <dgm:cxn modelId="{A0F9070B-BCC0-44AB-AE88-1A9EA671B24A}" srcId="{184860A5-9408-4B3C-B9A7-1E5A0A33CE45}" destId="{4AD25886-B789-4110-855B-55E716E92DF2}" srcOrd="2" destOrd="0" parTransId="{92E3183A-9E1C-4409-9B7C-B650AF379FEF}" sibTransId="{C43B2C35-3986-47F3-A83C-0180BAED4AE9}"/>
    <dgm:cxn modelId="{7B01DDC0-37EC-4CA5-8205-F50F561E1885}" type="presOf" srcId="{90D24E10-FC10-4592-BF90-09ED1295B01D}" destId="{901EF220-9D65-4130-881A-44B41AB8BEED}" srcOrd="0" destOrd="0" presId="urn:microsoft.com/office/officeart/2005/8/layout/hList1"/>
    <dgm:cxn modelId="{470E0A4D-444D-4A0D-8555-E2FB3F544FA5}" srcId="{184860A5-9408-4B3C-B9A7-1E5A0A33CE45}" destId="{90D24E10-FC10-4592-BF90-09ED1295B01D}" srcOrd="0" destOrd="0" parTransId="{139AED20-3568-4B9D-9B9D-8A723867DC2E}" sibTransId="{10452F85-7C5E-4DC5-AC7F-B702806D0845}"/>
    <dgm:cxn modelId="{D6F45E7F-B1EF-4C1E-B9B7-36B07C1DD812}" type="presOf" srcId="{61D09CC9-CC22-45B7-A342-3E04EDEF5FDE}" destId="{1EE2CF44-AF85-4573-B738-C33C833C4BA8}" srcOrd="0" destOrd="2" presId="urn:microsoft.com/office/officeart/2005/8/layout/hList1"/>
    <dgm:cxn modelId="{D01EE835-4E78-4BAC-9211-9063BC7B658D}" type="presOf" srcId="{D14C5311-32D2-4F8B-A9D2-BADD19469BA1}" destId="{1EE2CF44-AF85-4573-B738-C33C833C4BA8}" srcOrd="0" destOrd="0" presId="urn:microsoft.com/office/officeart/2005/8/layout/hList1"/>
    <dgm:cxn modelId="{C9D2B34A-8634-413F-A6C6-557684932AD0}" srcId="{4AD25886-B789-4110-855B-55E716E92DF2}" destId="{92F80FB4-F647-4285-88F6-51C75EF65143}" srcOrd="3" destOrd="0" parTransId="{2DA0AFE7-ADAF-48B8-92FD-DC7CBE467D21}" sibTransId="{CAFDCE56-505A-4611-B680-37F6960AC244}"/>
    <dgm:cxn modelId="{235ADD2D-859A-4CB6-B86D-A9DFC929E45B}" type="presOf" srcId="{7110FCDE-DC49-480A-8DFD-20BDC0D28DB9}" destId="{1EE2CF44-AF85-4573-B738-C33C833C4BA8}" srcOrd="0" destOrd="1" presId="urn:microsoft.com/office/officeart/2005/8/layout/hList1"/>
    <dgm:cxn modelId="{0CFDE357-FC4E-4EC8-9EA4-311477BE6671}" type="presOf" srcId="{4AD25886-B789-4110-855B-55E716E92DF2}" destId="{3D4238BC-4644-41F9-97CE-3E48CDACCF28}" srcOrd="0" destOrd="0" presId="urn:microsoft.com/office/officeart/2005/8/layout/hList1"/>
    <dgm:cxn modelId="{D87FA6FD-154C-4A60-A480-1AFEE5CBFCE5}" type="presOf" srcId="{979DD6E9-2D09-4C7C-80D7-9266576965AD}" destId="{31194B6E-7592-4518-9C17-5D89ACC71757}" srcOrd="0" destOrd="0" presId="urn:microsoft.com/office/officeart/2005/8/layout/hList1"/>
    <dgm:cxn modelId="{DF521113-C5EE-4896-B0B6-359B4F2A0796}" type="presOf" srcId="{92F80FB4-F647-4285-88F6-51C75EF65143}" destId="{1EE2CF44-AF85-4573-B738-C33C833C4BA8}" srcOrd="0" destOrd="3" presId="urn:microsoft.com/office/officeart/2005/8/layout/hList1"/>
    <dgm:cxn modelId="{6F05FB9F-A9AF-49CC-B709-DF09DC57D1C4}" type="presOf" srcId="{A5DCA768-349F-4EC6-934C-F8643A1DF006}" destId="{53EF7C8F-9207-4A95-B130-1B1DBD808441}" srcOrd="0" destOrd="0" presId="urn:microsoft.com/office/officeart/2005/8/layout/hList1"/>
    <dgm:cxn modelId="{2DB2C7FE-11E7-4DB7-A67F-4B193122D381}" srcId="{90D24E10-FC10-4592-BF90-09ED1295B01D}" destId="{979DD6E9-2D09-4C7C-80D7-9266576965AD}" srcOrd="0" destOrd="0" parTransId="{BBCDC7A5-3280-47D3-8CC0-4C1AA4C536EB}" sibTransId="{D31B9A6F-1E0A-440C-8D8D-46C624C1A3EE}"/>
    <dgm:cxn modelId="{AC53F269-5E0D-43FD-BDA4-91A25ECEEABC}" type="presOf" srcId="{41875E82-654E-4445-8CF1-AE2D4A3E027B}" destId="{D6FC7E2A-FD1A-44BD-8553-7845A805A047}" srcOrd="0" destOrd="0" presId="urn:microsoft.com/office/officeart/2005/8/layout/hList1"/>
    <dgm:cxn modelId="{23666BAB-683F-4566-9FB9-D248644BE044}" srcId="{184860A5-9408-4B3C-B9A7-1E5A0A33CE45}" destId="{41875E82-654E-4445-8CF1-AE2D4A3E027B}" srcOrd="1" destOrd="0" parTransId="{29D34094-01FD-4C05-A2F8-A2DFFC921940}" sibTransId="{F45EB9F1-C630-4101-A4E6-8488942B1D1E}"/>
    <dgm:cxn modelId="{A88C2DE4-181E-4624-A8C4-1F6FCE4448E9}" srcId="{4AD25886-B789-4110-855B-55E716E92DF2}" destId="{7110FCDE-DC49-480A-8DFD-20BDC0D28DB9}" srcOrd="1" destOrd="0" parTransId="{203EE9AA-DE81-44D6-B200-87FB3D875B3F}" sibTransId="{3085A85E-50C2-4885-AC66-938D2B056661}"/>
    <dgm:cxn modelId="{6C19993F-8375-4BD4-86D0-CBD167AB7580}" type="presParOf" srcId="{DDF311D4-77B8-4111-9EC8-B8BD22C0F1E7}" destId="{6ADCF6FC-C22F-4A7F-A99D-5F1EDE8B27FA}" srcOrd="0" destOrd="0" presId="urn:microsoft.com/office/officeart/2005/8/layout/hList1"/>
    <dgm:cxn modelId="{7992FF0E-4F5E-4834-BFF2-161E4B7CE3D6}" type="presParOf" srcId="{6ADCF6FC-C22F-4A7F-A99D-5F1EDE8B27FA}" destId="{901EF220-9D65-4130-881A-44B41AB8BEED}" srcOrd="0" destOrd="0" presId="urn:microsoft.com/office/officeart/2005/8/layout/hList1"/>
    <dgm:cxn modelId="{A0E55149-054E-465B-8890-2FBBB38376CF}" type="presParOf" srcId="{6ADCF6FC-C22F-4A7F-A99D-5F1EDE8B27FA}" destId="{31194B6E-7592-4518-9C17-5D89ACC71757}" srcOrd="1" destOrd="0" presId="urn:microsoft.com/office/officeart/2005/8/layout/hList1"/>
    <dgm:cxn modelId="{B5354F15-99E8-4931-A5A5-C89D84AFAB50}" type="presParOf" srcId="{DDF311D4-77B8-4111-9EC8-B8BD22C0F1E7}" destId="{61391B66-F8ED-4320-A22F-2A494058EA31}" srcOrd="1" destOrd="0" presId="urn:microsoft.com/office/officeart/2005/8/layout/hList1"/>
    <dgm:cxn modelId="{DA24CFAC-AEDA-454E-ABEF-35E12826447B}" type="presParOf" srcId="{DDF311D4-77B8-4111-9EC8-B8BD22C0F1E7}" destId="{1BAA661A-609D-4006-BE36-47C9D7E056D4}" srcOrd="2" destOrd="0" presId="urn:microsoft.com/office/officeart/2005/8/layout/hList1"/>
    <dgm:cxn modelId="{189F04FF-6FB8-462F-8D24-754C7381CB73}" type="presParOf" srcId="{1BAA661A-609D-4006-BE36-47C9D7E056D4}" destId="{D6FC7E2A-FD1A-44BD-8553-7845A805A047}" srcOrd="0" destOrd="0" presId="urn:microsoft.com/office/officeart/2005/8/layout/hList1"/>
    <dgm:cxn modelId="{6395EC51-36A9-43A0-AF40-CA2B087CD7E5}" type="presParOf" srcId="{1BAA661A-609D-4006-BE36-47C9D7E056D4}" destId="{53EF7C8F-9207-4A95-B130-1B1DBD808441}" srcOrd="1" destOrd="0" presId="urn:microsoft.com/office/officeart/2005/8/layout/hList1"/>
    <dgm:cxn modelId="{FD64B4BA-34BD-4E8D-92B7-AB36C4B06A0E}" type="presParOf" srcId="{DDF311D4-77B8-4111-9EC8-B8BD22C0F1E7}" destId="{D8E0492E-D762-4802-A7CA-33FD9EAE8120}" srcOrd="3" destOrd="0" presId="urn:microsoft.com/office/officeart/2005/8/layout/hList1"/>
    <dgm:cxn modelId="{080B0472-2D17-48AD-8BE3-394B55D44429}" type="presParOf" srcId="{DDF311D4-77B8-4111-9EC8-B8BD22C0F1E7}" destId="{C5C14280-D450-4BEC-8F36-CDA7CDAFCD14}" srcOrd="4" destOrd="0" presId="urn:microsoft.com/office/officeart/2005/8/layout/hList1"/>
    <dgm:cxn modelId="{9FA1D809-ED64-4F31-A908-F365DBEEE33E}" type="presParOf" srcId="{C5C14280-D450-4BEC-8F36-CDA7CDAFCD14}" destId="{3D4238BC-4644-41F9-97CE-3E48CDACCF28}" srcOrd="0" destOrd="0" presId="urn:microsoft.com/office/officeart/2005/8/layout/hList1"/>
    <dgm:cxn modelId="{ED841A03-514E-4140-A759-9FDF12920E11}" type="presParOf" srcId="{C5C14280-D450-4BEC-8F36-CDA7CDAFCD14}" destId="{1EE2CF44-AF85-4573-B738-C33C833C4BA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C660E7-A269-469E-A461-350EB986B113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</dgm:pt>
    <dgm:pt modelId="{C7505C09-2F65-4C97-B2FB-FA8CB5E1BAE6}">
      <dgm:prSet phldrT="[文本]" custT="1"/>
      <dgm:spPr/>
      <dgm:t>
        <a:bodyPr/>
        <a:lstStyle/>
        <a:p>
          <a:pPr>
            <a:lnSpc>
              <a:spcPts val="1700"/>
            </a:lnSpc>
          </a:pPr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总</a:t>
          </a:r>
          <a:endParaRPr lang="en-US" altLang="zh-CN" sz="2800" dirty="0" smtClean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  <a:p>
          <a:pPr>
            <a:lnSpc>
              <a:spcPts val="1700"/>
            </a:lnSpc>
          </a:pPr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则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118A1093-CDEA-42A6-84D2-1B74A73CACD9}" type="parTrans" cxnId="{FCEE2C3B-3654-4D64-9977-97064ED3509A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72F6C8DC-9D28-49A2-87E6-7E64B5E70458}" type="sibTrans" cxnId="{FCEE2C3B-3654-4D64-9977-97064ED3509A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BEA4D9ED-65A7-4ABC-8344-699ED3746BAC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指导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816946BF-2D3E-485F-9013-18FDD04170D1}" type="parTrans" cxnId="{AECEE299-FE39-4059-ABF1-B3B90FAFFEF0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17EECC26-7311-46FC-AAF5-1FC90B418E1E}" type="sibTrans" cxnId="{AECEE299-FE39-4059-ABF1-B3B90FAFFEF0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1C61D12E-1D5D-4842-956D-CD820186A338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答辩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F6072B2E-273F-4C81-980D-1059839F5593}" type="parTrans" cxnId="{20C883F4-EE1E-4116-A924-3B71E92263D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A6F7CFF2-6C43-475B-819A-EE443A7BE57B}" type="sibTrans" cxnId="{20C883F4-EE1E-4116-A924-3B71E92263D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0447E436-00AB-4CFA-A93B-ED3041A18DAF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终审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5021CF17-83F8-4EB4-8025-535F3D08BB5B}" type="parTrans" cxnId="{46F5989A-5AFE-44E3-848C-9AA8C0CBA89C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51E41B5C-A358-48AF-B76B-2272D1055E3F}" type="sibTrans" cxnId="{46F5989A-5AFE-44E3-848C-9AA8C0CBA89C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E22EC39D-7F42-4DA0-A484-9F81FB9D0CA5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存档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4405494-F28F-47D5-8D0F-94F5E437D32E}" type="parTrans" cxnId="{A45B9A3A-7532-4D18-A4AE-405168340C7B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1C3CD604-A58D-4234-BF9C-8EF886ACDCAE}" type="sibTrans" cxnId="{A45B9A3A-7532-4D18-A4AE-405168340C7B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7D3E120B-7911-4A11-B437-3F1656F7B8FF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写作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7B3A1FC7-B199-44C1-9D13-C8D80C5E3DE4}" type="parTrans" cxnId="{8BC06B8C-CF56-49FE-BDD5-CAAD81C5B97E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91167D0A-3894-48B9-A539-AAB7C79C18BC}" type="sibTrans" cxnId="{8BC06B8C-CF56-49FE-BDD5-CAAD81C5B97E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B73611B9-B02A-4FF0-A4F5-6D329ADF3BB8}">
      <dgm:prSet phldrT="[文本]" custT="1"/>
      <dgm:spPr/>
      <dgm:t>
        <a:bodyPr/>
        <a:lstStyle/>
        <a:p>
          <a:pPr>
            <a:lnSpc>
              <a:spcPts val="1700"/>
            </a:lnSpc>
          </a:pPr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作假</a:t>
          </a:r>
          <a:endParaRPr lang="en-US" altLang="zh-CN" sz="2800" dirty="0" smtClean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  <a:p>
          <a:pPr>
            <a:lnSpc>
              <a:spcPts val="1700"/>
            </a:lnSpc>
          </a:pPr>
          <a:r>
            <a: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处理</a:t>
          </a:r>
          <a:endParaRPr lang="zh-CN" altLang="en-US" sz="28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B2BFC22F-FADC-4D00-9342-BD95B2D9B87C}" type="parTrans" cxnId="{1A085979-931A-41B9-BD93-99CC9F10899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7B662E23-A039-4A7E-99F0-978BF1CDBF69}" type="sibTrans" cxnId="{1A085979-931A-41B9-BD93-99CC9F10899F}">
      <dgm:prSet/>
      <dgm:spPr/>
      <dgm:t>
        <a:bodyPr/>
        <a:lstStyle/>
        <a:p>
          <a:endParaRPr lang="zh-CN" altLang="en-US">
            <a:solidFill>
              <a:schemeClr val="tx1"/>
            </a:solidFill>
          </a:endParaRPr>
        </a:p>
      </dgm:t>
    </dgm:pt>
    <dgm:pt modelId="{DFAF05FF-27A7-4335-A6D6-C52A2D2A4FF9}" type="pres">
      <dgm:prSet presAssocID="{FFC660E7-A269-469E-A461-350EB986B113}" presName="Name0" presStyleCnt="0">
        <dgm:presLayoutVars>
          <dgm:dir/>
          <dgm:resizeHandles val="exact"/>
        </dgm:presLayoutVars>
      </dgm:prSet>
      <dgm:spPr/>
    </dgm:pt>
    <dgm:pt modelId="{9155F71A-ECBE-4034-8EA9-36A2018AF499}" type="pres">
      <dgm:prSet presAssocID="{C7505C09-2F65-4C97-B2FB-FA8CB5E1BAE6}" presName="parTxOnly" presStyleLbl="node1" presStyleIdx="0" presStyleCnt="7" custScaleY="2040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FF7F6B-D4F0-4419-A3FE-5A20405BAB9B}" type="pres">
      <dgm:prSet presAssocID="{72F6C8DC-9D28-49A2-87E6-7E64B5E70458}" presName="parSpace" presStyleCnt="0"/>
      <dgm:spPr/>
    </dgm:pt>
    <dgm:pt modelId="{30179F49-CA64-4F5F-AED7-4742C1EA2D9E}" type="pres">
      <dgm:prSet presAssocID="{7D3E120B-7911-4A11-B437-3F1656F7B8FF}" presName="parTxOnly" presStyleLbl="node1" presStyleIdx="1" presStyleCnt="7" custScaleY="2040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BE918E0-514C-4D68-8780-996EF06BBB2E}" type="pres">
      <dgm:prSet presAssocID="{91167D0A-3894-48B9-A539-AAB7C79C18BC}" presName="parSpace" presStyleCnt="0"/>
      <dgm:spPr/>
    </dgm:pt>
    <dgm:pt modelId="{71A613D4-2D88-4995-9FB3-663A9A90FAD4}" type="pres">
      <dgm:prSet presAssocID="{BEA4D9ED-65A7-4ABC-8344-699ED3746BAC}" presName="parTxOnly" presStyleLbl="node1" presStyleIdx="2" presStyleCnt="7" custScaleY="2040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F588C7-2D41-457E-B10D-051D28D37CEA}" type="pres">
      <dgm:prSet presAssocID="{17EECC26-7311-46FC-AAF5-1FC90B418E1E}" presName="parSpace" presStyleCnt="0"/>
      <dgm:spPr/>
    </dgm:pt>
    <dgm:pt modelId="{FC0037D9-165D-4907-A1AF-E48EB8646A87}" type="pres">
      <dgm:prSet presAssocID="{1C61D12E-1D5D-4842-956D-CD820186A338}" presName="parTxOnly" presStyleLbl="node1" presStyleIdx="3" presStyleCnt="7" custScaleY="2040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E4DC46-F3D2-4871-844F-79DF75801182}" type="pres">
      <dgm:prSet presAssocID="{A6F7CFF2-6C43-475B-819A-EE443A7BE57B}" presName="parSpace" presStyleCnt="0"/>
      <dgm:spPr/>
    </dgm:pt>
    <dgm:pt modelId="{537DD22C-5E9C-44CC-B607-F2026FFA4F7A}" type="pres">
      <dgm:prSet presAssocID="{0447E436-00AB-4CFA-A93B-ED3041A18DAF}" presName="parTxOnly" presStyleLbl="node1" presStyleIdx="4" presStyleCnt="7" custScaleY="2040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FD70D3-ECCE-40CA-A93A-E143B35FE179}" type="pres">
      <dgm:prSet presAssocID="{51E41B5C-A358-48AF-B76B-2272D1055E3F}" presName="parSpace" presStyleCnt="0"/>
      <dgm:spPr/>
    </dgm:pt>
    <dgm:pt modelId="{7249D3CC-9A8C-43A1-A6F9-A8B97763AD8B}" type="pres">
      <dgm:prSet presAssocID="{E22EC39D-7F42-4DA0-A484-9F81FB9D0CA5}" presName="parTxOnly" presStyleLbl="node1" presStyleIdx="5" presStyleCnt="7" custScaleY="2040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6FD09D-2B2C-4A54-8E4B-F083BAF2ACDE}" type="pres">
      <dgm:prSet presAssocID="{1C3CD604-A58D-4234-BF9C-8EF886ACDCAE}" presName="parSpace" presStyleCnt="0"/>
      <dgm:spPr/>
    </dgm:pt>
    <dgm:pt modelId="{D1400901-74F9-4A49-9A51-1A76479843FF}" type="pres">
      <dgm:prSet presAssocID="{B73611B9-B02A-4FF0-A4F5-6D329ADF3BB8}" presName="parTxOnly" presStyleLbl="node1" presStyleIdx="6" presStyleCnt="7" custScaleX="171636" custScaleY="21129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3BBA25-D453-43FE-A5A8-745466D74557}" type="presOf" srcId="{C7505C09-2F65-4C97-B2FB-FA8CB5E1BAE6}" destId="{9155F71A-ECBE-4034-8EA9-36A2018AF499}" srcOrd="0" destOrd="0" presId="urn:microsoft.com/office/officeart/2005/8/layout/hChevron3"/>
    <dgm:cxn modelId="{A45B9A3A-7532-4D18-A4AE-405168340C7B}" srcId="{FFC660E7-A269-469E-A461-350EB986B113}" destId="{E22EC39D-7F42-4DA0-A484-9F81FB9D0CA5}" srcOrd="5" destOrd="0" parTransId="{64405494-F28F-47D5-8D0F-94F5E437D32E}" sibTransId="{1C3CD604-A58D-4234-BF9C-8EF886ACDCAE}"/>
    <dgm:cxn modelId="{4AD9A43B-042A-4D3A-86D8-4662312AA60A}" type="presOf" srcId="{BEA4D9ED-65A7-4ABC-8344-699ED3746BAC}" destId="{71A613D4-2D88-4995-9FB3-663A9A90FAD4}" srcOrd="0" destOrd="0" presId="urn:microsoft.com/office/officeart/2005/8/layout/hChevron3"/>
    <dgm:cxn modelId="{C5E5143F-51D4-431E-9493-B91451E6E3C3}" type="presOf" srcId="{1C61D12E-1D5D-4842-956D-CD820186A338}" destId="{FC0037D9-165D-4907-A1AF-E48EB8646A87}" srcOrd="0" destOrd="0" presId="urn:microsoft.com/office/officeart/2005/8/layout/hChevron3"/>
    <dgm:cxn modelId="{20C883F4-EE1E-4116-A924-3B71E92263DF}" srcId="{FFC660E7-A269-469E-A461-350EB986B113}" destId="{1C61D12E-1D5D-4842-956D-CD820186A338}" srcOrd="3" destOrd="0" parTransId="{F6072B2E-273F-4C81-980D-1059839F5593}" sibTransId="{A6F7CFF2-6C43-475B-819A-EE443A7BE57B}"/>
    <dgm:cxn modelId="{46F5989A-5AFE-44E3-848C-9AA8C0CBA89C}" srcId="{FFC660E7-A269-469E-A461-350EB986B113}" destId="{0447E436-00AB-4CFA-A93B-ED3041A18DAF}" srcOrd="4" destOrd="0" parTransId="{5021CF17-83F8-4EB4-8025-535F3D08BB5B}" sibTransId="{51E41B5C-A358-48AF-B76B-2272D1055E3F}"/>
    <dgm:cxn modelId="{8BC06B8C-CF56-49FE-BDD5-CAAD81C5B97E}" srcId="{FFC660E7-A269-469E-A461-350EB986B113}" destId="{7D3E120B-7911-4A11-B437-3F1656F7B8FF}" srcOrd="1" destOrd="0" parTransId="{7B3A1FC7-B199-44C1-9D13-C8D80C5E3DE4}" sibTransId="{91167D0A-3894-48B9-A539-AAB7C79C18BC}"/>
    <dgm:cxn modelId="{933C21C9-41D8-4A6F-AB63-593FA62307C4}" type="presOf" srcId="{B73611B9-B02A-4FF0-A4F5-6D329ADF3BB8}" destId="{D1400901-74F9-4A49-9A51-1A76479843FF}" srcOrd="0" destOrd="0" presId="urn:microsoft.com/office/officeart/2005/8/layout/hChevron3"/>
    <dgm:cxn modelId="{94712B13-6B96-4DAD-BD75-88A57BC1CC49}" type="presOf" srcId="{E22EC39D-7F42-4DA0-A484-9F81FB9D0CA5}" destId="{7249D3CC-9A8C-43A1-A6F9-A8B97763AD8B}" srcOrd="0" destOrd="0" presId="urn:microsoft.com/office/officeart/2005/8/layout/hChevron3"/>
    <dgm:cxn modelId="{633A8FDE-7704-4779-ABD2-D31F964725E6}" type="presOf" srcId="{0447E436-00AB-4CFA-A93B-ED3041A18DAF}" destId="{537DD22C-5E9C-44CC-B607-F2026FFA4F7A}" srcOrd="0" destOrd="0" presId="urn:microsoft.com/office/officeart/2005/8/layout/hChevron3"/>
    <dgm:cxn modelId="{FCEE2C3B-3654-4D64-9977-97064ED3509A}" srcId="{FFC660E7-A269-469E-A461-350EB986B113}" destId="{C7505C09-2F65-4C97-B2FB-FA8CB5E1BAE6}" srcOrd="0" destOrd="0" parTransId="{118A1093-CDEA-42A6-84D2-1B74A73CACD9}" sibTransId="{72F6C8DC-9D28-49A2-87E6-7E64B5E70458}"/>
    <dgm:cxn modelId="{1A085979-931A-41B9-BD93-99CC9F10899F}" srcId="{FFC660E7-A269-469E-A461-350EB986B113}" destId="{B73611B9-B02A-4FF0-A4F5-6D329ADF3BB8}" srcOrd="6" destOrd="0" parTransId="{B2BFC22F-FADC-4D00-9342-BD95B2D9B87C}" sibTransId="{7B662E23-A039-4A7E-99F0-978BF1CDBF69}"/>
    <dgm:cxn modelId="{AECEE299-FE39-4059-ABF1-B3B90FAFFEF0}" srcId="{FFC660E7-A269-469E-A461-350EB986B113}" destId="{BEA4D9ED-65A7-4ABC-8344-699ED3746BAC}" srcOrd="2" destOrd="0" parTransId="{816946BF-2D3E-485F-9013-18FDD04170D1}" sibTransId="{17EECC26-7311-46FC-AAF5-1FC90B418E1E}"/>
    <dgm:cxn modelId="{2B6B8484-0694-4CE5-863E-CECD88C51C7E}" type="presOf" srcId="{7D3E120B-7911-4A11-B437-3F1656F7B8FF}" destId="{30179F49-CA64-4F5F-AED7-4742C1EA2D9E}" srcOrd="0" destOrd="0" presId="urn:microsoft.com/office/officeart/2005/8/layout/hChevron3"/>
    <dgm:cxn modelId="{211BDB4A-EEAB-4534-B903-E2AB08796431}" type="presOf" srcId="{FFC660E7-A269-469E-A461-350EB986B113}" destId="{DFAF05FF-27A7-4335-A6D6-C52A2D2A4FF9}" srcOrd="0" destOrd="0" presId="urn:microsoft.com/office/officeart/2005/8/layout/hChevron3"/>
    <dgm:cxn modelId="{844BF5A9-8FBA-44A2-86D2-994E9BFCCAD9}" type="presParOf" srcId="{DFAF05FF-27A7-4335-A6D6-C52A2D2A4FF9}" destId="{9155F71A-ECBE-4034-8EA9-36A2018AF499}" srcOrd="0" destOrd="0" presId="urn:microsoft.com/office/officeart/2005/8/layout/hChevron3"/>
    <dgm:cxn modelId="{23F19411-386E-41AA-937B-98CC00FB476B}" type="presParOf" srcId="{DFAF05FF-27A7-4335-A6D6-C52A2D2A4FF9}" destId="{FCFF7F6B-D4F0-4419-A3FE-5A20405BAB9B}" srcOrd="1" destOrd="0" presId="urn:microsoft.com/office/officeart/2005/8/layout/hChevron3"/>
    <dgm:cxn modelId="{4C430BEA-281D-4FDB-AA0D-A62533FBB383}" type="presParOf" srcId="{DFAF05FF-27A7-4335-A6D6-C52A2D2A4FF9}" destId="{30179F49-CA64-4F5F-AED7-4742C1EA2D9E}" srcOrd="2" destOrd="0" presId="urn:microsoft.com/office/officeart/2005/8/layout/hChevron3"/>
    <dgm:cxn modelId="{A223B80F-E9F3-420F-A9FE-7BBDF1FFFBDE}" type="presParOf" srcId="{DFAF05FF-27A7-4335-A6D6-C52A2D2A4FF9}" destId="{6BE918E0-514C-4D68-8780-996EF06BBB2E}" srcOrd="3" destOrd="0" presId="urn:microsoft.com/office/officeart/2005/8/layout/hChevron3"/>
    <dgm:cxn modelId="{7D1EE6D0-F84D-4612-8714-5B6CAD40FDDD}" type="presParOf" srcId="{DFAF05FF-27A7-4335-A6D6-C52A2D2A4FF9}" destId="{71A613D4-2D88-4995-9FB3-663A9A90FAD4}" srcOrd="4" destOrd="0" presId="urn:microsoft.com/office/officeart/2005/8/layout/hChevron3"/>
    <dgm:cxn modelId="{E2F850D5-FDED-4212-BA26-98A9D4B53168}" type="presParOf" srcId="{DFAF05FF-27A7-4335-A6D6-C52A2D2A4FF9}" destId="{ACF588C7-2D41-457E-B10D-051D28D37CEA}" srcOrd="5" destOrd="0" presId="urn:microsoft.com/office/officeart/2005/8/layout/hChevron3"/>
    <dgm:cxn modelId="{9083F6FE-66A2-4E90-913D-139ED2A83ED7}" type="presParOf" srcId="{DFAF05FF-27A7-4335-A6D6-C52A2D2A4FF9}" destId="{FC0037D9-165D-4907-A1AF-E48EB8646A87}" srcOrd="6" destOrd="0" presId="urn:microsoft.com/office/officeart/2005/8/layout/hChevron3"/>
    <dgm:cxn modelId="{9A2AB63C-C575-489B-8AD1-9356D19E1F81}" type="presParOf" srcId="{DFAF05FF-27A7-4335-A6D6-C52A2D2A4FF9}" destId="{66E4DC46-F3D2-4871-844F-79DF75801182}" srcOrd="7" destOrd="0" presId="urn:microsoft.com/office/officeart/2005/8/layout/hChevron3"/>
    <dgm:cxn modelId="{3D077489-4C9C-4BB5-8127-B14D86BA40CC}" type="presParOf" srcId="{DFAF05FF-27A7-4335-A6D6-C52A2D2A4FF9}" destId="{537DD22C-5E9C-44CC-B607-F2026FFA4F7A}" srcOrd="8" destOrd="0" presId="urn:microsoft.com/office/officeart/2005/8/layout/hChevron3"/>
    <dgm:cxn modelId="{8FD4B3B6-3966-42AD-91E5-42D91B2D6E4A}" type="presParOf" srcId="{DFAF05FF-27A7-4335-A6D6-C52A2D2A4FF9}" destId="{ACFD70D3-ECCE-40CA-A93A-E143B35FE179}" srcOrd="9" destOrd="0" presId="urn:microsoft.com/office/officeart/2005/8/layout/hChevron3"/>
    <dgm:cxn modelId="{41297107-A09A-4CB1-8E24-0C7DF1FB6406}" type="presParOf" srcId="{DFAF05FF-27A7-4335-A6D6-C52A2D2A4FF9}" destId="{7249D3CC-9A8C-43A1-A6F9-A8B97763AD8B}" srcOrd="10" destOrd="0" presId="urn:microsoft.com/office/officeart/2005/8/layout/hChevron3"/>
    <dgm:cxn modelId="{865FECE3-87F6-4C35-8E21-CBEBC1B18804}" type="presParOf" srcId="{DFAF05FF-27A7-4335-A6D6-C52A2D2A4FF9}" destId="{CE6FD09D-2B2C-4A54-8E4B-F083BAF2ACDE}" srcOrd="11" destOrd="0" presId="urn:microsoft.com/office/officeart/2005/8/layout/hChevron3"/>
    <dgm:cxn modelId="{F1F299BC-1740-4425-87CB-1A5573044137}" type="presParOf" srcId="{DFAF05FF-27A7-4335-A6D6-C52A2D2A4FF9}" destId="{D1400901-74F9-4A49-9A51-1A76479843FF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566D19-0108-42F5-9905-3D7EB7B49C81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6E80F7E3-7392-4472-A454-35E9DD50558D}">
      <dgm:prSet phldrT="[文本]"/>
      <dgm:spPr/>
      <dgm:t>
        <a:bodyPr/>
        <a:lstStyle/>
        <a:p>
          <a:r>
            <a:rPr lang="zh-CN" altLang="en-US" dirty="0" smtClean="0"/>
            <a:t>学习中心提交论文至分部</a:t>
          </a:r>
          <a:endParaRPr lang="zh-CN" altLang="en-US" dirty="0"/>
        </a:p>
      </dgm:t>
    </dgm:pt>
    <dgm:pt modelId="{78BA90B1-7D6B-4FD6-B571-F7FBBCD9F4D1}" type="parTrans" cxnId="{B3D95688-7BE0-4732-9217-A6A71FB1128D}">
      <dgm:prSet/>
      <dgm:spPr/>
      <dgm:t>
        <a:bodyPr/>
        <a:lstStyle/>
        <a:p>
          <a:endParaRPr lang="zh-CN" altLang="en-US"/>
        </a:p>
      </dgm:t>
    </dgm:pt>
    <dgm:pt modelId="{B5CEC13E-172A-4AD7-BDB0-0D754B931215}" type="sibTrans" cxnId="{B3D95688-7BE0-4732-9217-A6A71FB1128D}">
      <dgm:prSet/>
      <dgm:spPr/>
      <dgm:t>
        <a:bodyPr/>
        <a:lstStyle/>
        <a:p>
          <a:endParaRPr lang="zh-CN" altLang="en-US"/>
        </a:p>
      </dgm:t>
    </dgm:pt>
    <dgm:pt modelId="{2E35067D-F1DD-4C87-BC97-043874C2A434}">
      <dgm:prSet phldrT="[文本]"/>
      <dgm:spPr/>
      <dgm:t>
        <a:bodyPr/>
        <a:lstStyle/>
        <a:p>
          <a:r>
            <a:rPr lang="zh-CN" altLang="en-US" dirty="0" smtClean="0"/>
            <a:t>分部审核后提交分委员会</a:t>
          </a:r>
          <a:endParaRPr lang="zh-CN" altLang="en-US" dirty="0"/>
        </a:p>
      </dgm:t>
    </dgm:pt>
    <dgm:pt modelId="{61086E9F-EB93-4FF0-AA85-6F9BD1CE3B5C}" type="parTrans" cxnId="{063DB93B-BC2A-44F1-8F98-8A3015B1CD06}">
      <dgm:prSet/>
      <dgm:spPr/>
      <dgm:t>
        <a:bodyPr/>
        <a:lstStyle/>
        <a:p>
          <a:endParaRPr lang="zh-CN" altLang="en-US"/>
        </a:p>
      </dgm:t>
    </dgm:pt>
    <dgm:pt modelId="{5613CD08-04BE-49E9-B903-6EE610FB0494}" type="sibTrans" cxnId="{063DB93B-BC2A-44F1-8F98-8A3015B1CD06}">
      <dgm:prSet/>
      <dgm:spPr/>
      <dgm:t>
        <a:bodyPr/>
        <a:lstStyle/>
        <a:p>
          <a:endParaRPr lang="zh-CN" altLang="en-US"/>
        </a:p>
      </dgm:t>
    </dgm:pt>
    <dgm:pt modelId="{06B1D49C-215B-4A56-9D22-CC1AF30883A5}">
      <dgm:prSet phldrT="[文本]"/>
      <dgm:spPr/>
      <dgm:t>
        <a:bodyPr/>
        <a:lstStyle/>
        <a:p>
          <a:r>
            <a:rPr lang="zh-CN" altLang="en-US" dirty="0" smtClean="0"/>
            <a:t>分委员会组织教师评审</a:t>
          </a:r>
          <a:endParaRPr lang="zh-CN" altLang="en-US" dirty="0"/>
        </a:p>
      </dgm:t>
    </dgm:pt>
    <dgm:pt modelId="{6FBCE888-A6DE-464C-917E-63FCD6BF3CBD}" type="parTrans" cxnId="{14E1ACBD-FFC1-47AE-A5EA-174E924FE9E8}">
      <dgm:prSet/>
      <dgm:spPr/>
      <dgm:t>
        <a:bodyPr/>
        <a:lstStyle/>
        <a:p>
          <a:endParaRPr lang="zh-CN" altLang="en-US"/>
        </a:p>
      </dgm:t>
    </dgm:pt>
    <dgm:pt modelId="{24642D67-C755-4EFA-8131-53C6BECFDA34}" type="sibTrans" cxnId="{14E1ACBD-FFC1-47AE-A5EA-174E924FE9E8}">
      <dgm:prSet/>
      <dgm:spPr/>
      <dgm:t>
        <a:bodyPr/>
        <a:lstStyle/>
        <a:p>
          <a:endParaRPr lang="zh-CN" altLang="en-US"/>
        </a:p>
      </dgm:t>
    </dgm:pt>
    <dgm:pt modelId="{AF4AEBEC-D61F-4EB2-A5C9-E98FFF70FAB8}">
      <dgm:prSet phldrT="[文本]"/>
      <dgm:spPr/>
      <dgm:t>
        <a:bodyPr/>
        <a:lstStyle/>
        <a:p>
          <a:r>
            <a:rPr lang="zh-CN" altLang="en-US" dirty="0" smtClean="0"/>
            <a:t>分委员会确定终审成绩</a:t>
          </a:r>
          <a:endParaRPr lang="zh-CN" altLang="en-US" dirty="0"/>
        </a:p>
      </dgm:t>
    </dgm:pt>
    <dgm:pt modelId="{196F64F3-B307-4704-AB39-F58504CEC3DF}" type="parTrans" cxnId="{BFAA3279-5B2F-4056-93A2-065038F3ADEC}">
      <dgm:prSet/>
      <dgm:spPr/>
      <dgm:t>
        <a:bodyPr/>
        <a:lstStyle/>
        <a:p>
          <a:endParaRPr lang="zh-CN" altLang="en-US"/>
        </a:p>
      </dgm:t>
    </dgm:pt>
    <dgm:pt modelId="{F66E60C9-72E6-49CA-A704-9D423DEF8BC9}" type="sibTrans" cxnId="{BFAA3279-5B2F-4056-93A2-065038F3ADEC}">
      <dgm:prSet/>
      <dgm:spPr/>
      <dgm:t>
        <a:bodyPr/>
        <a:lstStyle/>
        <a:p>
          <a:endParaRPr lang="zh-CN" altLang="en-US"/>
        </a:p>
      </dgm:t>
    </dgm:pt>
    <dgm:pt modelId="{7FB361A5-CC90-41B9-A576-52FD70C52693}" type="pres">
      <dgm:prSet presAssocID="{CD566D19-0108-42F5-9905-3D7EB7B49C81}" presName="Name0" presStyleCnt="0">
        <dgm:presLayoutVars>
          <dgm:dir/>
          <dgm:resizeHandles val="exact"/>
        </dgm:presLayoutVars>
      </dgm:prSet>
      <dgm:spPr/>
    </dgm:pt>
    <dgm:pt modelId="{A2C49421-599E-4A2F-B643-9F167FE438CF}" type="pres">
      <dgm:prSet presAssocID="{6E80F7E3-7392-4472-A454-35E9DD50558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6E9C1F-B451-4303-B887-95B457D9A75B}" type="pres">
      <dgm:prSet presAssocID="{B5CEC13E-172A-4AD7-BDB0-0D754B931215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730ACEF8-D3FE-42B0-A270-C025DF3659F7}" type="pres">
      <dgm:prSet presAssocID="{B5CEC13E-172A-4AD7-BDB0-0D754B931215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B0FF9430-005D-465D-8845-9C43B6632ED5}" type="pres">
      <dgm:prSet presAssocID="{2E35067D-F1DD-4C87-BC97-043874C2A43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ABCE9C7-E9ED-483F-956E-5C8B86160667}" type="pres">
      <dgm:prSet presAssocID="{5613CD08-04BE-49E9-B903-6EE610FB0494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B3845740-E33E-42AB-9895-7D3D41A9D241}" type="pres">
      <dgm:prSet presAssocID="{5613CD08-04BE-49E9-B903-6EE610FB0494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3FD94A8C-CA40-469A-81A3-406822DD895D}" type="pres">
      <dgm:prSet presAssocID="{06B1D49C-215B-4A56-9D22-CC1AF30883A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C88478-9694-495E-A8F7-FE55B8004C5A}" type="pres">
      <dgm:prSet presAssocID="{24642D67-C755-4EFA-8131-53C6BECFDA34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1B2C175C-FEA7-4B0C-9E70-BC6DE501FB06}" type="pres">
      <dgm:prSet presAssocID="{24642D67-C755-4EFA-8131-53C6BECFDA34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BB35AE12-BD29-4882-8E93-ACD73C763305}" type="pres">
      <dgm:prSet presAssocID="{AF4AEBEC-D61F-4EB2-A5C9-E98FFF70FAB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3D95688-7BE0-4732-9217-A6A71FB1128D}" srcId="{CD566D19-0108-42F5-9905-3D7EB7B49C81}" destId="{6E80F7E3-7392-4472-A454-35E9DD50558D}" srcOrd="0" destOrd="0" parTransId="{78BA90B1-7D6B-4FD6-B571-F7FBBCD9F4D1}" sibTransId="{B5CEC13E-172A-4AD7-BDB0-0D754B931215}"/>
    <dgm:cxn modelId="{276EC2B4-FDD2-49DE-8A71-B0ACD587D97B}" type="presOf" srcId="{24642D67-C755-4EFA-8131-53C6BECFDA34}" destId="{1B2C175C-FEA7-4B0C-9E70-BC6DE501FB06}" srcOrd="1" destOrd="0" presId="urn:microsoft.com/office/officeart/2005/8/layout/process1"/>
    <dgm:cxn modelId="{EFF1CE4E-08E8-4160-9457-23D3E0720B6B}" type="presOf" srcId="{2E35067D-F1DD-4C87-BC97-043874C2A434}" destId="{B0FF9430-005D-465D-8845-9C43B6632ED5}" srcOrd="0" destOrd="0" presId="urn:microsoft.com/office/officeart/2005/8/layout/process1"/>
    <dgm:cxn modelId="{7ADBBCB8-094A-40E6-B265-D02283BCADBA}" type="presOf" srcId="{B5CEC13E-172A-4AD7-BDB0-0D754B931215}" destId="{730ACEF8-D3FE-42B0-A270-C025DF3659F7}" srcOrd="1" destOrd="0" presId="urn:microsoft.com/office/officeart/2005/8/layout/process1"/>
    <dgm:cxn modelId="{063DB93B-BC2A-44F1-8F98-8A3015B1CD06}" srcId="{CD566D19-0108-42F5-9905-3D7EB7B49C81}" destId="{2E35067D-F1DD-4C87-BC97-043874C2A434}" srcOrd="1" destOrd="0" parTransId="{61086E9F-EB93-4FF0-AA85-6F9BD1CE3B5C}" sibTransId="{5613CD08-04BE-49E9-B903-6EE610FB0494}"/>
    <dgm:cxn modelId="{73E90997-B85F-4E85-8BA6-530F4372DF46}" type="presOf" srcId="{5613CD08-04BE-49E9-B903-6EE610FB0494}" destId="{9ABCE9C7-E9ED-483F-956E-5C8B86160667}" srcOrd="0" destOrd="0" presId="urn:microsoft.com/office/officeart/2005/8/layout/process1"/>
    <dgm:cxn modelId="{535F8B6B-1AAB-47B6-B2C8-BA96D5E19F0C}" type="presOf" srcId="{06B1D49C-215B-4A56-9D22-CC1AF30883A5}" destId="{3FD94A8C-CA40-469A-81A3-406822DD895D}" srcOrd="0" destOrd="0" presId="urn:microsoft.com/office/officeart/2005/8/layout/process1"/>
    <dgm:cxn modelId="{917D3130-2F38-4DC2-ADA6-BD699DF13E9F}" type="presOf" srcId="{24642D67-C755-4EFA-8131-53C6BECFDA34}" destId="{D6C88478-9694-495E-A8F7-FE55B8004C5A}" srcOrd="0" destOrd="0" presId="urn:microsoft.com/office/officeart/2005/8/layout/process1"/>
    <dgm:cxn modelId="{14E1ACBD-FFC1-47AE-A5EA-174E924FE9E8}" srcId="{CD566D19-0108-42F5-9905-3D7EB7B49C81}" destId="{06B1D49C-215B-4A56-9D22-CC1AF30883A5}" srcOrd="2" destOrd="0" parTransId="{6FBCE888-A6DE-464C-917E-63FCD6BF3CBD}" sibTransId="{24642D67-C755-4EFA-8131-53C6BECFDA34}"/>
    <dgm:cxn modelId="{BFAA3279-5B2F-4056-93A2-065038F3ADEC}" srcId="{CD566D19-0108-42F5-9905-3D7EB7B49C81}" destId="{AF4AEBEC-D61F-4EB2-A5C9-E98FFF70FAB8}" srcOrd="3" destOrd="0" parTransId="{196F64F3-B307-4704-AB39-F58504CEC3DF}" sibTransId="{F66E60C9-72E6-49CA-A704-9D423DEF8BC9}"/>
    <dgm:cxn modelId="{7628D2F9-BC7D-4CFB-8AB2-6F96E5821819}" type="presOf" srcId="{CD566D19-0108-42F5-9905-3D7EB7B49C81}" destId="{7FB361A5-CC90-41B9-A576-52FD70C52693}" srcOrd="0" destOrd="0" presId="urn:microsoft.com/office/officeart/2005/8/layout/process1"/>
    <dgm:cxn modelId="{F12A9198-ACCA-4FD3-8CE7-E7BC2CC1B868}" type="presOf" srcId="{5613CD08-04BE-49E9-B903-6EE610FB0494}" destId="{B3845740-E33E-42AB-9895-7D3D41A9D241}" srcOrd="1" destOrd="0" presId="urn:microsoft.com/office/officeart/2005/8/layout/process1"/>
    <dgm:cxn modelId="{570EABCC-8E00-4E90-95D3-4392CBCD61D8}" type="presOf" srcId="{AF4AEBEC-D61F-4EB2-A5C9-E98FFF70FAB8}" destId="{BB35AE12-BD29-4882-8E93-ACD73C763305}" srcOrd="0" destOrd="0" presId="urn:microsoft.com/office/officeart/2005/8/layout/process1"/>
    <dgm:cxn modelId="{996D736F-8C2C-448F-B2BD-98B5D1852D4E}" type="presOf" srcId="{B5CEC13E-172A-4AD7-BDB0-0D754B931215}" destId="{916E9C1F-B451-4303-B887-95B457D9A75B}" srcOrd="0" destOrd="0" presId="urn:microsoft.com/office/officeart/2005/8/layout/process1"/>
    <dgm:cxn modelId="{27133A5C-12B7-4599-A74B-D1D29F1BD30C}" type="presOf" srcId="{6E80F7E3-7392-4472-A454-35E9DD50558D}" destId="{A2C49421-599E-4A2F-B643-9F167FE438CF}" srcOrd="0" destOrd="0" presId="urn:microsoft.com/office/officeart/2005/8/layout/process1"/>
    <dgm:cxn modelId="{1BB43294-D4DC-4E19-B474-0FEAC93D74F6}" type="presParOf" srcId="{7FB361A5-CC90-41B9-A576-52FD70C52693}" destId="{A2C49421-599E-4A2F-B643-9F167FE438CF}" srcOrd="0" destOrd="0" presId="urn:microsoft.com/office/officeart/2005/8/layout/process1"/>
    <dgm:cxn modelId="{2121BB17-50AA-46E8-B6E3-31FF1F9A65ED}" type="presParOf" srcId="{7FB361A5-CC90-41B9-A576-52FD70C52693}" destId="{916E9C1F-B451-4303-B887-95B457D9A75B}" srcOrd="1" destOrd="0" presId="urn:microsoft.com/office/officeart/2005/8/layout/process1"/>
    <dgm:cxn modelId="{728E3DC0-9DD7-4EED-9E33-9AB826D9E3B2}" type="presParOf" srcId="{916E9C1F-B451-4303-B887-95B457D9A75B}" destId="{730ACEF8-D3FE-42B0-A270-C025DF3659F7}" srcOrd="0" destOrd="0" presId="urn:microsoft.com/office/officeart/2005/8/layout/process1"/>
    <dgm:cxn modelId="{D936098F-D03C-4966-AEE8-C5BC61DE1CB9}" type="presParOf" srcId="{7FB361A5-CC90-41B9-A576-52FD70C52693}" destId="{B0FF9430-005D-465D-8845-9C43B6632ED5}" srcOrd="2" destOrd="0" presId="urn:microsoft.com/office/officeart/2005/8/layout/process1"/>
    <dgm:cxn modelId="{F1AAA55C-A777-4BA3-82EE-04D292D10753}" type="presParOf" srcId="{7FB361A5-CC90-41B9-A576-52FD70C52693}" destId="{9ABCE9C7-E9ED-483F-956E-5C8B86160667}" srcOrd="3" destOrd="0" presId="urn:microsoft.com/office/officeart/2005/8/layout/process1"/>
    <dgm:cxn modelId="{6396780E-2A1A-48CC-BB72-66B0FFD14BE1}" type="presParOf" srcId="{9ABCE9C7-E9ED-483F-956E-5C8B86160667}" destId="{B3845740-E33E-42AB-9895-7D3D41A9D241}" srcOrd="0" destOrd="0" presId="urn:microsoft.com/office/officeart/2005/8/layout/process1"/>
    <dgm:cxn modelId="{DE93D905-6A50-4066-A930-EEC031A8C7CF}" type="presParOf" srcId="{7FB361A5-CC90-41B9-A576-52FD70C52693}" destId="{3FD94A8C-CA40-469A-81A3-406822DD895D}" srcOrd="4" destOrd="0" presId="urn:microsoft.com/office/officeart/2005/8/layout/process1"/>
    <dgm:cxn modelId="{14857A21-6D46-4D25-B9C9-5BA9347DE988}" type="presParOf" srcId="{7FB361A5-CC90-41B9-A576-52FD70C52693}" destId="{D6C88478-9694-495E-A8F7-FE55B8004C5A}" srcOrd="5" destOrd="0" presId="urn:microsoft.com/office/officeart/2005/8/layout/process1"/>
    <dgm:cxn modelId="{4FAA2ADE-1C2F-4A0B-BA76-15CD90BF80AC}" type="presParOf" srcId="{D6C88478-9694-495E-A8F7-FE55B8004C5A}" destId="{1B2C175C-FEA7-4B0C-9E70-BC6DE501FB06}" srcOrd="0" destOrd="0" presId="urn:microsoft.com/office/officeart/2005/8/layout/process1"/>
    <dgm:cxn modelId="{8B13F826-6A63-4B3A-BC0C-6B88F9F7F0EE}" type="presParOf" srcId="{7FB361A5-CC90-41B9-A576-52FD70C52693}" destId="{BB35AE12-BD29-4882-8E93-ACD73C763305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D600A-2C68-43CE-A351-C2F377F55335}">
      <dsp:nvSpPr>
        <dsp:cNvPr id="0" name=""/>
        <dsp:cNvSpPr/>
      </dsp:nvSpPr>
      <dsp:spPr>
        <a:xfrm>
          <a:off x="5809179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C668C-5D1B-4279-ABAE-B3D4EB515436}">
      <dsp:nvSpPr>
        <dsp:cNvPr id="0" name=""/>
        <dsp:cNvSpPr/>
      </dsp:nvSpPr>
      <dsp:spPr>
        <a:xfrm>
          <a:off x="3141953" y="1085370"/>
          <a:ext cx="2712946" cy="813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134"/>
              </a:lnTo>
              <a:lnTo>
                <a:pt x="2712946" y="758134"/>
              </a:lnTo>
              <a:lnTo>
                <a:pt x="2712946" y="813261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93474-77C1-4BFB-9283-683B00392D2B}">
      <dsp:nvSpPr>
        <dsp:cNvPr id="0" name=""/>
        <dsp:cNvSpPr/>
      </dsp:nvSpPr>
      <dsp:spPr>
        <a:xfrm>
          <a:off x="4898693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AD9B2C-C5D8-4BF2-A897-937F7EEF6ADE}">
      <dsp:nvSpPr>
        <dsp:cNvPr id="0" name=""/>
        <dsp:cNvSpPr/>
      </dsp:nvSpPr>
      <dsp:spPr>
        <a:xfrm>
          <a:off x="3141953" y="1085370"/>
          <a:ext cx="1802459" cy="813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134"/>
              </a:lnTo>
              <a:lnTo>
                <a:pt x="1802459" y="758134"/>
              </a:lnTo>
              <a:lnTo>
                <a:pt x="1802459" y="81326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D2DD94-324B-490A-94C0-5D072856F9AA}">
      <dsp:nvSpPr>
        <dsp:cNvPr id="0" name=""/>
        <dsp:cNvSpPr/>
      </dsp:nvSpPr>
      <dsp:spPr>
        <a:xfrm>
          <a:off x="3988206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5C7F0-E72A-4517-B7E8-68F5E2CB1173}">
      <dsp:nvSpPr>
        <dsp:cNvPr id="0" name=""/>
        <dsp:cNvSpPr/>
      </dsp:nvSpPr>
      <dsp:spPr>
        <a:xfrm>
          <a:off x="3141953" y="1085370"/>
          <a:ext cx="891973" cy="8132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134"/>
              </a:lnTo>
              <a:lnTo>
                <a:pt x="891973" y="758134"/>
              </a:lnTo>
              <a:lnTo>
                <a:pt x="891973" y="81326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36C34C-D603-4A9A-806D-893A5D2530B2}">
      <dsp:nvSpPr>
        <dsp:cNvPr id="0" name=""/>
        <dsp:cNvSpPr/>
      </dsp:nvSpPr>
      <dsp:spPr>
        <a:xfrm>
          <a:off x="3077720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ED0B96-C6CA-45F0-A8B1-E07A78BB19CE}">
      <dsp:nvSpPr>
        <dsp:cNvPr id="0" name=""/>
        <dsp:cNvSpPr/>
      </dsp:nvSpPr>
      <dsp:spPr>
        <a:xfrm>
          <a:off x="3077720" y="1085370"/>
          <a:ext cx="91440" cy="813261"/>
        </a:xfrm>
        <a:custGeom>
          <a:avLst/>
          <a:gdLst/>
          <a:ahLst/>
          <a:cxnLst/>
          <a:rect l="0" t="0" r="0" b="0"/>
          <a:pathLst>
            <a:path>
              <a:moveTo>
                <a:pt x="64232" y="0"/>
              </a:moveTo>
              <a:lnTo>
                <a:pt x="64232" y="758134"/>
              </a:lnTo>
              <a:lnTo>
                <a:pt x="45720" y="758134"/>
              </a:lnTo>
              <a:lnTo>
                <a:pt x="45720" y="81326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22B2D-024F-4E7A-A540-55392E247481}">
      <dsp:nvSpPr>
        <dsp:cNvPr id="0" name=""/>
        <dsp:cNvSpPr/>
      </dsp:nvSpPr>
      <dsp:spPr>
        <a:xfrm>
          <a:off x="2167234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1BA17-AA8F-4712-AE0C-70303DBAF097}">
      <dsp:nvSpPr>
        <dsp:cNvPr id="0" name=""/>
        <dsp:cNvSpPr/>
      </dsp:nvSpPr>
      <dsp:spPr>
        <a:xfrm>
          <a:off x="2212954" y="1085370"/>
          <a:ext cx="928999" cy="813261"/>
        </a:xfrm>
        <a:custGeom>
          <a:avLst/>
          <a:gdLst/>
          <a:ahLst/>
          <a:cxnLst/>
          <a:rect l="0" t="0" r="0" b="0"/>
          <a:pathLst>
            <a:path>
              <a:moveTo>
                <a:pt x="928999" y="0"/>
              </a:moveTo>
              <a:lnTo>
                <a:pt x="928999" y="758134"/>
              </a:lnTo>
              <a:lnTo>
                <a:pt x="0" y="758134"/>
              </a:lnTo>
              <a:lnTo>
                <a:pt x="0" y="81326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FB7B9-3192-4535-BC8C-9DD0301A07F3}">
      <dsp:nvSpPr>
        <dsp:cNvPr id="0" name=""/>
        <dsp:cNvSpPr/>
      </dsp:nvSpPr>
      <dsp:spPr>
        <a:xfrm>
          <a:off x="1256747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566AA-7B28-4A4C-A354-8ACB0E0044D9}">
      <dsp:nvSpPr>
        <dsp:cNvPr id="0" name=""/>
        <dsp:cNvSpPr/>
      </dsp:nvSpPr>
      <dsp:spPr>
        <a:xfrm>
          <a:off x="1302467" y="1085370"/>
          <a:ext cx="1839485" cy="813261"/>
        </a:xfrm>
        <a:custGeom>
          <a:avLst/>
          <a:gdLst/>
          <a:ahLst/>
          <a:cxnLst/>
          <a:rect l="0" t="0" r="0" b="0"/>
          <a:pathLst>
            <a:path>
              <a:moveTo>
                <a:pt x="1839485" y="0"/>
              </a:moveTo>
              <a:lnTo>
                <a:pt x="1839485" y="758134"/>
              </a:lnTo>
              <a:lnTo>
                <a:pt x="0" y="758134"/>
              </a:lnTo>
              <a:lnTo>
                <a:pt x="0" y="813261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5BAC2-44DF-4376-AC95-D55496BE66A4}">
      <dsp:nvSpPr>
        <dsp:cNvPr id="0" name=""/>
        <dsp:cNvSpPr/>
      </dsp:nvSpPr>
      <dsp:spPr>
        <a:xfrm>
          <a:off x="346261" y="3046815"/>
          <a:ext cx="91440" cy="173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3069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80ABA5-2224-4D4A-9C78-B25DFB3E3301}">
      <dsp:nvSpPr>
        <dsp:cNvPr id="0" name=""/>
        <dsp:cNvSpPr/>
      </dsp:nvSpPr>
      <dsp:spPr>
        <a:xfrm>
          <a:off x="391981" y="1085370"/>
          <a:ext cx="2749972" cy="813261"/>
        </a:xfrm>
        <a:custGeom>
          <a:avLst/>
          <a:gdLst/>
          <a:ahLst/>
          <a:cxnLst/>
          <a:rect l="0" t="0" r="0" b="0"/>
          <a:pathLst>
            <a:path>
              <a:moveTo>
                <a:pt x="2749972" y="0"/>
              </a:moveTo>
              <a:lnTo>
                <a:pt x="2749972" y="758134"/>
              </a:lnTo>
              <a:lnTo>
                <a:pt x="0" y="758134"/>
              </a:lnTo>
              <a:lnTo>
                <a:pt x="0" y="813261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F1D7F-1BDE-434F-A912-B45215F476EB}">
      <dsp:nvSpPr>
        <dsp:cNvPr id="0" name=""/>
        <dsp:cNvSpPr/>
      </dsp:nvSpPr>
      <dsp:spPr>
        <a:xfrm>
          <a:off x="1868885" y="-62814"/>
          <a:ext cx="2546135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27D4B7-08AF-408D-AC9F-9E246275E2F0}">
      <dsp:nvSpPr>
        <dsp:cNvPr id="0" name=""/>
        <dsp:cNvSpPr/>
      </dsp:nvSpPr>
      <dsp:spPr>
        <a:xfrm>
          <a:off x="1935005" y="0"/>
          <a:ext cx="2546135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/>
            <a:t>国家开放大学</a:t>
          </a:r>
          <a:endParaRPr lang="en-US" altLang="zh-CN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/>
            <a:t>学位评定委员会</a:t>
          </a:r>
          <a:endParaRPr lang="zh-CN" altLang="en-US" sz="1800" b="1" kern="1200" dirty="0"/>
        </a:p>
      </dsp:txBody>
      <dsp:txXfrm>
        <a:off x="1968634" y="33629"/>
        <a:ext cx="2478877" cy="1080926"/>
      </dsp:txXfrm>
    </dsp:sp>
    <dsp:sp modelId="{F17F7815-6EFE-40BB-927A-9BEA636F1C2F}">
      <dsp:nvSpPr>
        <dsp:cNvPr id="0" name=""/>
        <dsp:cNvSpPr/>
      </dsp:nvSpPr>
      <dsp:spPr>
        <a:xfrm>
          <a:off x="4215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647565-80B8-448E-B3B2-447FDC994ECB}">
      <dsp:nvSpPr>
        <dsp:cNvPr id="0" name=""/>
        <dsp:cNvSpPr/>
      </dsp:nvSpPr>
      <dsp:spPr>
        <a:xfrm>
          <a:off x="70335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经济学分委员会</a:t>
          </a:r>
          <a:endParaRPr lang="zh-CN" altLang="en-US" sz="1400" b="1" kern="1200" dirty="0"/>
        </a:p>
      </dsp:txBody>
      <dsp:txXfrm>
        <a:off x="93050" y="1984160"/>
        <a:ext cx="730102" cy="1102754"/>
      </dsp:txXfrm>
    </dsp:sp>
    <dsp:sp modelId="{B561C761-8CBA-4FEC-888A-F1408CB08BD9}">
      <dsp:nvSpPr>
        <dsp:cNvPr id="0" name=""/>
        <dsp:cNvSpPr/>
      </dsp:nvSpPr>
      <dsp:spPr>
        <a:xfrm>
          <a:off x="2858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AC2354-C646-43F7-9512-7B95C6E60D9E}">
      <dsp:nvSpPr>
        <dsp:cNvPr id="0" name=""/>
        <dsp:cNvSpPr/>
      </dsp:nvSpPr>
      <dsp:spPr>
        <a:xfrm>
          <a:off x="68978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经管教学部</a:t>
          </a:r>
          <a:endParaRPr lang="zh-CN" altLang="en-US" sz="1400" b="1" kern="1200" dirty="0"/>
        </a:p>
      </dsp:txBody>
      <dsp:txXfrm>
        <a:off x="91772" y="3305493"/>
        <a:ext cx="732658" cy="801950"/>
      </dsp:txXfrm>
    </dsp:sp>
    <dsp:sp modelId="{D08EBF0C-4670-4C72-8482-99FAA81BD6FC}">
      <dsp:nvSpPr>
        <dsp:cNvPr id="0" name=""/>
        <dsp:cNvSpPr/>
      </dsp:nvSpPr>
      <dsp:spPr>
        <a:xfrm>
          <a:off x="914701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BB6BA1-0EDD-4BA6-A43F-EA70948CDC28}">
      <dsp:nvSpPr>
        <dsp:cNvPr id="0" name=""/>
        <dsp:cNvSpPr/>
      </dsp:nvSpPr>
      <dsp:spPr>
        <a:xfrm>
          <a:off x="980821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法学分委员会</a:t>
          </a:r>
          <a:endParaRPr lang="zh-CN" altLang="en-US" sz="1400" b="1" kern="1200" dirty="0"/>
        </a:p>
      </dsp:txBody>
      <dsp:txXfrm>
        <a:off x="1003536" y="1984160"/>
        <a:ext cx="730102" cy="1102754"/>
      </dsp:txXfrm>
    </dsp:sp>
    <dsp:sp modelId="{C4C55909-C1F3-4D56-A3F0-4A26369579DB}">
      <dsp:nvSpPr>
        <dsp:cNvPr id="0" name=""/>
        <dsp:cNvSpPr/>
      </dsp:nvSpPr>
      <dsp:spPr>
        <a:xfrm>
          <a:off x="913344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9A936B-26B7-4E2B-B284-354847DF750A}">
      <dsp:nvSpPr>
        <dsp:cNvPr id="0" name=""/>
        <dsp:cNvSpPr/>
      </dsp:nvSpPr>
      <dsp:spPr>
        <a:xfrm>
          <a:off x="979464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文法教学部</a:t>
          </a:r>
          <a:endParaRPr lang="zh-CN" altLang="en-US" sz="1400" b="1" kern="1200" dirty="0"/>
        </a:p>
      </dsp:txBody>
      <dsp:txXfrm>
        <a:off x="1002258" y="3305493"/>
        <a:ext cx="732658" cy="801950"/>
      </dsp:txXfrm>
    </dsp:sp>
    <dsp:sp modelId="{BC95B027-F439-40E8-BDEE-1207758596E1}">
      <dsp:nvSpPr>
        <dsp:cNvPr id="0" name=""/>
        <dsp:cNvSpPr/>
      </dsp:nvSpPr>
      <dsp:spPr>
        <a:xfrm>
          <a:off x="1825187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32A757-7F31-497E-AA4C-DDB49DDA646C}">
      <dsp:nvSpPr>
        <dsp:cNvPr id="0" name=""/>
        <dsp:cNvSpPr/>
      </dsp:nvSpPr>
      <dsp:spPr>
        <a:xfrm>
          <a:off x="1891307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教育学分委员会</a:t>
          </a:r>
          <a:endParaRPr lang="zh-CN" altLang="en-US" sz="1400" b="1" kern="1200" dirty="0"/>
        </a:p>
      </dsp:txBody>
      <dsp:txXfrm>
        <a:off x="1914022" y="1984160"/>
        <a:ext cx="730102" cy="1102754"/>
      </dsp:txXfrm>
    </dsp:sp>
    <dsp:sp modelId="{8CEA8C1E-2F87-4C94-85E8-5144B153786D}">
      <dsp:nvSpPr>
        <dsp:cNvPr id="0" name=""/>
        <dsp:cNvSpPr/>
      </dsp:nvSpPr>
      <dsp:spPr>
        <a:xfrm>
          <a:off x="1823830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3A6310-23CC-4B08-9C17-E3C196422BDD}">
      <dsp:nvSpPr>
        <dsp:cNvPr id="0" name=""/>
        <dsp:cNvSpPr/>
      </dsp:nvSpPr>
      <dsp:spPr>
        <a:xfrm>
          <a:off x="1889951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教育教学部</a:t>
          </a:r>
          <a:endParaRPr lang="zh-CN" altLang="en-US" sz="1400" b="1" kern="1200" dirty="0"/>
        </a:p>
      </dsp:txBody>
      <dsp:txXfrm>
        <a:off x="1912745" y="3305493"/>
        <a:ext cx="732658" cy="801950"/>
      </dsp:txXfrm>
    </dsp:sp>
    <dsp:sp modelId="{0381254C-C511-40DA-91FE-34865A66AF4E}">
      <dsp:nvSpPr>
        <dsp:cNvPr id="0" name=""/>
        <dsp:cNvSpPr/>
      </dsp:nvSpPr>
      <dsp:spPr>
        <a:xfrm>
          <a:off x="2735674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841765-1049-429A-B95F-8A0BDF0D81E2}">
      <dsp:nvSpPr>
        <dsp:cNvPr id="0" name=""/>
        <dsp:cNvSpPr/>
      </dsp:nvSpPr>
      <dsp:spPr>
        <a:xfrm>
          <a:off x="2801794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文学分委员会</a:t>
          </a:r>
          <a:endParaRPr lang="zh-CN" altLang="en-US" sz="1400" b="1" kern="1200" dirty="0"/>
        </a:p>
      </dsp:txBody>
      <dsp:txXfrm>
        <a:off x="2824509" y="1984160"/>
        <a:ext cx="730102" cy="1102754"/>
      </dsp:txXfrm>
    </dsp:sp>
    <dsp:sp modelId="{2F9DD45E-683A-4CEB-A892-FFC4E83AC785}">
      <dsp:nvSpPr>
        <dsp:cNvPr id="0" name=""/>
        <dsp:cNvSpPr/>
      </dsp:nvSpPr>
      <dsp:spPr>
        <a:xfrm>
          <a:off x="2734317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5C214A-2A76-40FE-BC5F-D85834C0A835}">
      <dsp:nvSpPr>
        <dsp:cNvPr id="0" name=""/>
        <dsp:cNvSpPr/>
      </dsp:nvSpPr>
      <dsp:spPr>
        <a:xfrm>
          <a:off x="2800437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文法和外语教学部</a:t>
          </a:r>
          <a:endParaRPr lang="zh-CN" altLang="en-US" sz="1400" b="1" kern="1200" dirty="0"/>
        </a:p>
      </dsp:txBody>
      <dsp:txXfrm>
        <a:off x="2823231" y="3305493"/>
        <a:ext cx="732658" cy="801950"/>
      </dsp:txXfrm>
    </dsp:sp>
    <dsp:sp modelId="{A7D7228C-3D90-4ECB-B511-9A254D16E214}">
      <dsp:nvSpPr>
        <dsp:cNvPr id="0" name=""/>
        <dsp:cNvSpPr/>
      </dsp:nvSpPr>
      <dsp:spPr>
        <a:xfrm>
          <a:off x="3646160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1EB236-FC29-462E-8050-B1DF146A8BD2}">
      <dsp:nvSpPr>
        <dsp:cNvPr id="0" name=""/>
        <dsp:cNvSpPr/>
      </dsp:nvSpPr>
      <dsp:spPr>
        <a:xfrm>
          <a:off x="3712280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理工学分委员会</a:t>
          </a:r>
          <a:endParaRPr lang="zh-CN" altLang="en-US" sz="1400" b="1" kern="1200" dirty="0"/>
        </a:p>
      </dsp:txBody>
      <dsp:txXfrm>
        <a:off x="3734995" y="1984160"/>
        <a:ext cx="730102" cy="1102754"/>
      </dsp:txXfrm>
    </dsp:sp>
    <dsp:sp modelId="{6D78C6FB-572E-4F03-BE87-278E03B045B3}">
      <dsp:nvSpPr>
        <dsp:cNvPr id="0" name=""/>
        <dsp:cNvSpPr/>
      </dsp:nvSpPr>
      <dsp:spPr>
        <a:xfrm>
          <a:off x="3644803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94BD13-0646-477B-962B-6B29E8D0D837}">
      <dsp:nvSpPr>
        <dsp:cNvPr id="0" name=""/>
        <dsp:cNvSpPr/>
      </dsp:nvSpPr>
      <dsp:spPr>
        <a:xfrm>
          <a:off x="3710923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理工教学部</a:t>
          </a:r>
          <a:endParaRPr lang="zh-CN" altLang="en-US" sz="1400" b="1" kern="1200" dirty="0"/>
        </a:p>
      </dsp:txBody>
      <dsp:txXfrm>
        <a:off x="3733717" y="3305493"/>
        <a:ext cx="732658" cy="801950"/>
      </dsp:txXfrm>
    </dsp:sp>
    <dsp:sp modelId="{E7F14684-12B4-4E94-9C6D-81B4CB125718}">
      <dsp:nvSpPr>
        <dsp:cNvPr id="0" name=""/>
        <dsp:cNvSpPr/>
      </dsp:nvSpPr>
      <dsp:spPr>
        <a:xfrm>
          <a:off x="4556646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F576C7-CD95-4DF1-A881-7FB6E26D0F0F}">
      <dsp:nvSpPr>
        <dsp:cNvPr id="0" name=""/>
        <dsp:cNvSpPr/>
      </dsp:nvSpPr>
      <dsp:spPr>
        <a:xfrm>
          <a:off x="4622766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农医学分委员会</a:t>
          </a:r>
          <a:endParaRPr lang="zh-CN" altLang="en-US" sz="1400" b="1" kern="1200" dirty="0"/>
        </a:p>
      </dsp:txBody>
      <dsp:txXfrm>
        <a:off x="4645481" y="1984160"/>
        <a:ext cx="730102" cy="1102754"/>
      </dsp:txXfrm>
    </dsp:sp>
    <dsp:sp modelId="{ADFEB41D-2D41-4C6E-A9D2-E9408F492A27}">
      <dsp:nvSpPr>
        <dsp:cNvPr id="0" name=""/>
        <dsp:cNvSpPr/>
      </dsp:nvSpPr>
      <dsp:spPr>
        <a:xfrm>
          <a:off x="4555290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1AED98-49EF-4C1A-97E0-55AAC58335EA}">
      <dsp:nvSpPr>
        <dsp:cNvPr id="0" name=""/>
        <dsp:cNvSpPr/>
      </dsp:nvSpPr>
      <dsp:spPr>
        <a:xfrm>
          <a:off x="4621410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农医教学部</a:t>
          </a:r>
          <a:endParaRPr lang="zh-CN" altLang="en-US" sz="1400" b="1" kern="1200" dirty="0"/>
        </a:p>
      </dsp:txBody>
      <dsp:txXfrm>
        <a:off x="4644204" y="3305493"/>
        <a:ext cx="732658" cy="801950"/>
      </dsp:txXfrm>
    </dsp:sp>
    <dsp:sp modelId="{923D90E0-FEFF-4B10-8759-6BCCF8B83EE8}">
      <dsp:nvSpPr>
        <dsp:cNvPr id="0" name=""/>
        <dsp:cNvSpPr/>
      </dsp:nvSpPr>
      <dsp:spPr>
        <a:xfrm>
          <a:off x="5467133" y="1898631"/>
          <a:ext cx="775532" cy="1148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236E0A-5043-4A02-AA89-6DC280B8A2B9}">
      <dsp:nvSpPr>
        <dsp:cNvPr id="0" name=""/>
        <dsp:cNvSpPr/>
      </dsp:nvSpPr>
      <dsp:spPr>
        <a:xfrm>
          <a:off x="5533253" y="1961445"/>
          <a:ext cx="775532" cy="1148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管理学分委员会</a:t>
          </a:r>
          <a:endParaRPr lang="zh-CN" altLang="en-US" sz="1400" b="1" kern="1200" dirty="0"/>
        </a:p>
      </dsp:txBody>
      <dsp:txXfrm>
        <a:off x="5555968" y="1984160"/>
        <a:ext cx="730102" cy="1102754"/>
      </dsp:txXfrm>
    </dsp:sp>
    <dsp:sp modelId="{74BB047B-F0EE-4EEE-8C7A-2335F9CCB8E0}">
      <dsp:nvSpPr>
        <dsp:cNvPr id="0" name=""/>
        <dsp:cNvSpPr/>
      </dsp:nvSpPr>
      <dsp:spPr>
        <a:xfrm>
          <a:off x="5465776" y="3219885"/>
          <a:ext cx="778246" cy="8475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91028B-70F4-4695-857C-04CE23DB0C98}">
      <dsp:nvSpPr>
        <dsp:cNvPr id="0" name=""/>
        <dsp:cNvSpPr/>
      </dsp:nvSpPr>
      <dsp:spPr>
        <a:xfrm>
          <a:off x="5531896" y="3282699"/>
          <a:ext cx="778246" cy="8475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/>
            <a:t>经管教学部</a:t>
          </a:r>
          <a:endParaRPr lang="zh-CN" altLang="en-US" sz="1400" b="1" kern="1200" dirty="0"/>
        </a:p>
      </dsp:txBody>
      <dsp:txXfrm>
        <a:off x="5554690" y="3305493"/>
        <a:ext cx="732658" cy="801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E80CB3-5256-4074-935C-E62B4E170C66}">
      <dsp:nvSpPr>
        <dsp:cNvPr id="0" name=""/>
        <dsp:cNvSpPr/>
      </dsp:nvSpPr>
      <dsp:spPr>
        <a:xfrm>
          <a:off x="1078505" y="1455882"/>
          <a:ext cx="1075705" cy="139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207"/>
              </a:lnTo>
              <a:lnTo>
                <a:pt x="1075705" y="79207"/>
              </a:lnTo>
              <a:lnTo>
                <a:pt x="1075705" y="139933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3A667F-A70F-4349-818E-F98656959A8D}">
      <dsp:nvSpPr>
        <dsp:cNvPr id="0" name=""/>
        <dsp:cNvSpPr/>
      </dsp:nvSpPr>
      <dsp:spPr>
        <a:xfrm>
          <a:off x="1078505" y="1455882"/>
          <a:ext cx="185543" cy="139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9211"/>
              </a:lnTo>
              <a:lnTo>
                <a:pt x="185543" y="79211"/>
              </a:lnTo>
              <a:lnTo>
                <a:pt x="185543" y="139937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F878D-B8D0-4886-A110-5502F139B419}">
      <dsp:nvSpPr>
        <dsp:cNvPr id="0" name=""/>
        <dsp:cNvSpPr/>
      </dsp:nvSpPr>
      <dsp:spPr>
        <a:xfrm>
          <a:off x="373885" y="1455882"/>
          <a:ext cx="704619" cy="139933"/>
        </a:xfrm>
        <a:custGeom>
          <a:avLst/>
          <a:gdLst/>
          <a:ahLst/>
          <a:cxnLst/>
          <a:rect l="0" t="0" r="0" b="0"/>
          <a:pathLst>
            <a:path>
              <a:moveTo>
                <a:pt x="704619" y="0"/>
              </a:moveTo>
              <a:lnTo>
                <a:pt x="704619" y="79207"/>
              </a:lnTo>
              <a:lnTo>
                <a:pt x="0" y="79207"/>
              </a:lnTo>
              <a:lnTo>
                <a:pt x="0" y="139933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CFA35-6905-4205-A34E-E7C92EDB0921}">
      <dsp:nvSpPr>
        <dsp:cNvPr id="0" name=""/>
        <dsp:cNvSpPr/>
      </dsp:nvSpPr>
      <dsp:spPr>
        <a:xfrm>
          <a:off x="407423" y="654444"/>
          <a:ext cx="1342164" cy="801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EDCCD7-4C9D-46A1-B0E0-4D403414A336}">
      <dsp:nvSpPr>
        <dsp:cNvPr id="0" name=""/>
        <dsp:cNvSpPr/>
      </dsp:nvSpPr>
      <dsp:spPr>
        <a:xfrm>
          <a:off x="480258" y="723637"/>
          <a:ext cx="1342164" cy="801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ts val="14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+mn-ea"/>
              <a:ea typeface="+mn-ea"/>
            </a:rPr>
            <a:t>分委员会</a:t>
          </a:r>
          <a:endParaRPr lang="en-US" altLang="zh-CN" sz="1600" b="1" kern="1200" dirty="0" smtClean="0">
            <a:latin typeface="+mn-ea"/>
            <a:ea typeface="+mn-ea"/>
          </a:endParaRPr>
        </a:p>
        <a:p>
          <a:pPr lvl="0" algn="ctr" defTabSz="711200">
            <a:lnSpc>
              <a:spcPts val="14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+mn-ea"/>
              <a:ea typeface="+mn-ea"/>
            </a:rPr>
            <a:t>秘书</a:t>
          </a:r>
          <a:endParaRPr lang="zh-CN" altLang="en-US" sz="1600" b="1" kern="1200" dirty="0">
            <a:latin typeface="+mn-ea"/>
            <a:ea typeface="+mn-ea"/>
          </a:endParaRPr>
        </a:p>
      </dsp:txBody>
      <dsp:txXfrm>
        <a:off x="503731" y="747110"/>
        <a:ext cx="1295218" cy="754491"/>
      </dsp:txXfrm>
    </dsp:sp>
    <dsp:sp modelId="{81F6B84D-3E2B-4C27-A6E2-FB782427F323}">
      <dsp:nvSpPr>
        <dsp:cNvPr id="0" name=""/>
        <dsp:cNvSpPr/>
      </dsp:nvSpPr>
      <dsp:spPr>
        <a:xfrm>
          <a:off x="1639" y="1595815"/>
          <a:ext cx="744493" cy="12934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953C37-4D75-4BAC-90E5-07D1FDBFD2CA}">
      <dsp:nvSpPr>
        <dsp:cNvPr id="0" name=""/>
        <dsp:cNvSpPr/>
      </dsp:nvSpPr>
      <dsp:spPr>
        <a:xfrm>
          <a:off x="74474" y="1665008"/>
          <a:ext cx="744493" cy="129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n-ea"/>
              <a:ea typeface="+mn-ea"/>
            </a:rPr>
            <a:t>**分部学位管理部门</a:t>
          </a:r>
          <a:endParaRPr lang="zh-CN" altLang="en-US" sz="1400" b="1" kern="1200" dirty="0">
            <a:latin typeface="+mn-ea"/>
            <a:ea typeface="+mn-ea"/>
          </a:endParaRPr>
        </a:p>
      </dsp:txBody>
      <dsp:txXfrm>
        <a:off x="96279" y="1686813"/>
        <a:ext cx="700883" cy="1249811"/>
      </dsp:txXfrm>
    </dsp:sp>
    <dsp:sp modelId="{F9CE2B8C-C56E-4B8F-BB43-5D7FB5A91914}">
      <dsp:nvSpPr>
        <dsp:cNvPr id="0" name=""/>
        <dsp:cNvSpPr/>
      </dsp:nvSpPr>
      <dsp:spPr>
        <a:xfrm>
          <a:off x="891802" y="1595819"/>
          <a:ext cx="744493" cy="12934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7B9951-C3C0-44AA-843C-E61BBC6CC31F}">
      <dsp:nvSpPr>
        <dsp:cNvPr id="0" name=""/>
        <dsp:cNvSpPr/>
      </dsp:nvSpPr>
      <dsp:spPr>
        <a:xfrm>
          <a:off x="964637" y="1665012"/>
          <a:ext cx="744493" cy="129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n-ea"/>
              <a:ea typeface="+mn-ea"/>
            </a:rPr>
            <a:t>**分部学位管理部门</a:t>
          </a:r>
          <a:endParaRPr lang="zh-CN" altLang="en-US" sz="1400" b="1" kern="1200" dirty="0">
            <a:latin typeface="+mn-ea"/>
            <a:ea typeface="+mn-ea"/>
          </a:endParaRPr>
        </a:p>
      </dsp:txBody>
      <dsp:txXfrm>
        <a:off x="986442" y="1686817"/>
        <a:ext cx="700883" cy="1249811"/>
      </dsp:txXfrm>
    </dsp:sp>
    <dsp:sp modelId="{740E093E-C20F-4A1D-8479-826FE61F1A8D}">
      <dsp:nvSpPr>
        <dsp:cNvPr id="0" name=""/>
        <dsp:cNvSpPr/>
      </dsp:nvSpPr>
      <dsp:spPr>
        <a:xfrm>
          <a:off x="1781964" y="1595815"/>
          <a:ext cx="744493" cy="12934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651332-6975-4A16-979D-0996FE86AE3C}">
      <dsp:nvSpPr>
        <dsp:cNvPr id="0" name=""/>
        <dsp:cNvSpPr/>
      </dsp:nvSpPr>
      <dsp:spPr>
        <a:xfrm>
          <a:off x="1854799" y="1665008"/>
          <a:ext cx="744493" cy="129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n-ea"/>
              <a:ea typeface="+mn-ea"/>
            </a:rPr>
            <a:t>**学院学位管理部门</a:t>
          </a:r>
          <a:endParaRPr lang="zh-CN" altLang="en-US" sz="1400" b="1" kern="1200" dirty="0">
            <a:latin typeface="+mn-ea"/>
            <a:ea typeface="+mn-ea"/>
          </a:endParaRPr>
        </a:p>
      </dsp:txBody>
      <dsp:txXfrm>
        <a:off x="1876604" y="1686813"/>
        <a:ext cx="700883" cy="1249811"/>
      </dsp:txXfrm>
    </dsp:sp>
    <dsp:sp modelId="{8EB5A990-4B5B-4AB9-B9C2-A91D9290FC9F}">
      <dsp:nvSpPr>
        <dsp:cNvPr id="0" name=""/>
        <dsp:cNvSpPr/>
      </dsp:nvSpPr>
      <dsp:spPr>
        <a:xfrm>
          <a:off x="467483" y="-69193"/>
          <a:ext cx="1342164" cy="8014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E29632-DECF-48B4-A8AB-4F32CABB9252}">
      <dsp:nvSpPr>
        <dsp:cNvPr id="0" name=""/>
        <dsp:cNvSpPr/>
      </dsp:nvSpPr>
      <dsp:spPr>
        <a:xfrm>
          <a:off x="540317" y="0"/>
          <a:ext cx="1342164" cy="801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500" b="1" kern="1200" dirty="0" smtClean="0">
              <a:latin typeface="+mn-ea"/>
              <a:ea typeface="+mn-ea"/>
            </a:rPr>
            <a:t>学位评定委员会办公室</a:t>
          </a:r>
          <a:endParaRPr lang="zh-CN" altLang="en-US" sz="1500" b="1" kern="1200" dirty="0">
            <a:latin typeface="+mn-ea"/>
            <a:ea typeface="+mn-ea"/>
          </a:endParaRPr>
        </a:p>
      </dsp:txBody>
      <dsp:txXfrm>
        <a:off x="563790" y="23473"/>
        <a:ext cx="1295218" cy="7544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EF220-9D65-4130-881A-44B41AB8BEED}">
      <dsp:nvSpPr>
        <dsp:cNvPr id="0" name=""/>
        <dsp:cNvSpPr/>
      </dsp:nvSpPr>
      <dsp:spPr>
        <a:xfrm>
          <a:off x="3350" y="912"/>
          <a:ext cx="3266922" cy="777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课程要求</a:t>
          </a:r>
          <a:endParaRPr lang="zh-CN" alt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350" y="912"/>
        <a:ext cx="3266922" cy="777600"/>
      </dsp:txXfrm>
    </dsp:sp>
    <dsp:sp modelId="{31194B6E-7592-4518-9C17-5D89ACC71757}">
      <dsp:nvSpPr>
        <dsp:cNvPr id="0" name=""/>
        <dsp:cNvSpPr/>
      </dsp:nvSpPr>
      <dsp:spPr>
        <a:xfrm>
          <a:off x="0" y="779425"/>
          <a:ext cx="3266922" cy="218639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必修课平均成绩</a:t>
          </a:r>
          <a:r>
            <a:rPr lang="en-US" altLang="zh-CN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75</a:t>
          </a: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分及以上</a:t>
          </a:r>
          <a:endParaRPr lang="zh-CN" alt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0" y="779425"/>
        <a:ext cx="3266922" cy="2186392"/>
      </dsp:txXfrm>
    </dsp:sp>
    <dsp:sp modelId="{D6FC7E2A-FD1A-44BD-8553-7845A805A047}">
      <dsp:nvSpPr>
        <dsp:cNvPr id="0" name=""/>
        <dsp:cNvSpPr/>
      </dsp:nvSpPr>
      <dsp:spPr>
        <a:xfrm>
          <a:off x="3727641" y="912"/>
          <a:ext cx="3266922" cy="777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论文要求</a:t>
          </a:r>
          <a:endParaRPr lang="zh-CN" alt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727641" y="912"/>
        <a:ext cx="3266922" cy="777600"/>
      </dsp:txXfrm>
    </dsp:sp>
    <dsp:sp modelId="{53EF7C8F-9207-4A95-B130-1B1DBD808441}">
      <dsp:nvSpPr>
        <dsp:cNvPr id="0" name=""/>
        <dsp:cNvSpPr/>
      </dsp:nvSpPr>
      <dsp:spPr>
        <a:xfrm>
          <a:off x="3727641" y="778512"/>
          <a:ext cx="3266922" cy="218639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学位论文成绩良好（或</a:t>
          </a:r>
          <a:r>
            <a:rPr lang="en-US" altLang="zh-CN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80</a:t>
          </a: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分）及以上</a:t>
          </a:r>
          <a:endParaRPr lang="zh-CN" alt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727641" y="778512"/>
        <a:ext cx="3266922" cy="2186392"/>
      </dsp:txXfrm>
    </dsp:sp>
    <dsp:sp modelId="{3D4238BC-4644-41F9-97CE-3E48CDACCF28}">
      <dsp:nvSpPr>
        <dsp:cNvPr id="0" name=""/>
        <dsp:cNvSpPr/>
      </dsp:nvSpPr>
      <dsp:spPr>
        <a:xfrm>
          <a:off x="7451933" y="912"/>
          <a:ext cx="3266922" cy="777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学位外语</a:t>
          </a:r>
          <a:endParaRPr lang="zh-CN" altLang="en-US" sz="24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451933" y="912"/>
        <a:ext cx="3266922" cy="777600"/>
      </dsp:txXfrm>
    </dsp:sp>
    <dsp:sp modelId="{1EE2CF44-AF85-4573-B738-C33C833C4BA8}">
      <dsp:nvSpPr>
        <dsp:cNvPr id="0" name=""/>
        <dsp:cNvSpPr/>
      </dsp:nvSpPr>
      <dsp:spPr>
        <a:xfrm>
          <a:off x="7451933" y="778512"/>
          <a:ext cx="3266922" cy="218639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国开学位英语考试</a:t>
          </a:r>
          <a:r>
            <a:rPr lang="zh-CN" altLang="en-US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（未实施）</a:t>
          </a:r>
          <a:endParaRPr lang="zh-CN" altLang="en-US" sz="1800" kern="1200" dirty="0">
            <a:latin typeface="黑体" panose="02010609060101010101" pitchFamily="49" charset="-122"/>
            <a:ea typeface="黑体" panose="02010609060101010101" pitchFamily="49" charset="-122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800" kern="1200" dirty="0">
              <a:latin typeface="黑体" panose="02010609060101010101" pitchFamily="49" charset="-122"/>
              <a:ea typeface="黑体" panose="02010609060101010101" pitchFamily="49" charset="-122"/>
            </a:rPr>
            <a:t>成人本科学位英语考试</a:t>
          </a:r>
          <a:endParaRPr lang="zh-CN" altLang="en-US" sz="1800" kern="1200" dirty="0">
            <a:latin typeface="黑体" panose="02010609060101010101" pitchFamily="49" charset="-122"/>
            <a:ea typeface="黑体" panose="02010609060101010101" pitchFamily="49" charset="-122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800" kern="1200" dirty="0">
              <a:latin typeface="黑体" panose="02010609060101010101" pitchFamily="49" charset="-122"/>
              <a:ea typeface="黑体" panose="02010609060101010101" pitchFamily="49" charset="-122"/>
            </a:rPr>
            <a:t>全国公共</a:t>
          </a:r>
          <a:r>
            <a:rPr lang="zh-CN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英语</a:t>
          </a:r>
          <a:r>
            <a:rPr lang="zh-CN" altLang="en-US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等级</a:t>
          </a:r>
          <a:r>
            <a:rPr lang="zh-CN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考试</a:t>
          </a:r>
          <a:r>
            <a:rPr lang="zh-CN" sz="1800" kern="1200" dirty="0">
              <a:latin typeface="黑体" panose="02010609060101010101" pitchFamily="49" charset="-122"/>
              <a:ea typeface="黑体" panose="02010609060101010101" pitchFamily="49" charset="-122"/>
            </a:rPr>
            <a:t>三</a:t>
          </a:r>
          <a:r>
            <a:rPr lang="zh-CN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级</a:t>
          </a:r>
          <a:r>
            <a:rPr lang="zh-CN" altLang="en-US" sz="1800" kern="12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（</a:t>
          </a:r>
          <a:r>
            <a:rPr lang="en-US" altLang="zh-CN" sz="1800" kern="12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PETS-3</a:t>
          </a:r>
          <a:r>
            <a:rPr lang="zh-CN" altLang="en-US" sz="1800" kern="12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）</a:t>
          </a:r>
          <a:endParaRPr lang="zh-CN" altLang="en-US" sz="1800" kern="1200" dirty="0">
            <a:latin typeface="黑体" panose="02010609060101010101" pitchFamily="49" charset="-122"/>
            <a:ea typeface="黑体" panose="02010609060101010101" pitchFamily="49" charset="-122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国家</a:t>
          </a:r>
          <a:r>
            <a:rPr lang="zh-CN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大学英语四级</a:t>
          </a:r>
          <a:r>
            <a:rPr lang="zh-CN" altLang="en-US" sz="1800" kern="1200" dirty="0" smtClean="0">
              <a:latin typeface="黑体" panose="02010609060101010101" pitchFamily="49" charset="-122"/>
              <a:ea typeface="黑体" panose="02010609060101010101" pitchFamily="49" charset="-122"/>
            </a:rPr>
            <a:t>考试（</a:t>
          </a:r>
          <a:r>
            <a:rPr lang="en-US" altLang="zh-CN" sz="1800" kern="12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CET-4</a:t>
          </a:r>
          <a:r>
            <a:rPr lang="zh-CN" altLang="en-US" sz="1800" kern="12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rPr>
            <a:t>）</a:t>
          </a:r>
          <a:endParaRPr lang="zh-CN" altLang="en-US" sz="1800" kern="1200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451933" y="778512"/>
        <a:ext cx="3266922" cy="21863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55F71A-ECBE-4034-8EA9-36A2018AF499}">
      <dsp:nvSpPr>
        <dsp:cNvPr id="0" name=""/>
        <dsp:cNvSpPr/>
      </dsp:nvSpPr>
      <dsp:spPr>
        <a:xfrm>
          <a:off x="4934" y="689153"/>
          <a:ext cx="1663403" cy="1357995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总</a:t>
          </a:r>
          <a:endParaRPr lang="en-US" altLang="zh-CN" sz="2800" kern="1200" dirty="0" smtClean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  <a:p>
          <a:pPr lvl="0" algn="ctr" defTabSz="12446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则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4934" y="689153"/>
        <a:ext cx="1323904" cy="1357995"/>
      </dsp:txXfrm>
    </dsp:sp>
    <dsp:sp modelId="{30179F49-CA64-4F5F-AED7-4742C1EA2D9E}">
      <dsp:nvSpPr>
        <dsp:cNvPr id="0" name=""/>
        <dsp:cNvSpPr/>
      </dsp:nvSpPr>
      <dsp:spPr>
        <a:xfrm>
          <a:off x="1335657" y="689153"/>
          <a:ext cx="1663403" cy="13579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写作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014655" y="689153"/>
        <a:ext cx="305408" cy="1357995"/>
      </dsp:txXfrm>
    </dsp:sp>
    <dsp:sp modelId="{71A613D4-2D88-4995-9FB3-663A9A90FAD4}">
      <dsp:nvSpPr>
        <dsp:cNvPr id="0" name=""/>
        <dsp:cNvSpPr/>
      </dsp:nvSpPr>
      <dsp:spPr>
        <a:xfrm>
          <a:off x="2666380" y="689153"/>
          <a:ext cx="1663403" cy="13579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指导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3345378" y="689153"/>
        <a:ext cx="305408" cy="1357995"/>
      </dsp:txXfrm>
    </dsp:sp>
    <dsp:sp modelId="{FC0037D9-165D-4907-A1AF-E48EB8646A87}">
      <dsp:nvSpPr>
        <dsp:cNvPr id="0" name=""/>
        <dsp:cNvSpPr/>
      </dsp:nvSpPr>
      <dsp:spPr>
        <a:xfrm>
          <a:off x="3997102" y="689153"/>
          <a:ext cx="1663403" cy="135799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答辩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4676100" y="689153"/>
        <a:ext cx="305408" cy="1357995"/>
      </dsp:txXfrm>
    </dsp:sp>
    <dsp:sp modelId="{537DD22C-5E9C-44CC-B607-F2026FFA4F7A}">
      <dsp:nvSpPr>
        <dsp:cNvPr id="0" name=""/>
        <dsp:cNvSpPr/>
      </dsp:nvSpPr>
      <dsp:spPr>
        <a:xfrm>
          <a:off x="5327825" y="689153"/>
          <a:ext cx="1663403" cy="1357995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终审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6006823" y="689153"/>
        <a:ext cx="305408" cy="1357995"/>
      </dsp:txXfrm>
    </dsp:sp>
    <dsp:sp modelId="{7249D3CC-9A8C-43A1-A6F9-A8B97763AD8B}">
      <dsp:nvSpPr>
        <dsp:cNvPr id="0" name=""/>
        <dsp:cNvSpPr/>
      </dsp:nvSpPr>
      <dsp:spPr>
        <a:xfrm>
          <a:off x="6658548" y="689153"/>
          <a:ext cx="1663403" cy="13579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存档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337546" y="689153"/>
        <a:ext cx="305408" cy="1357995"/>
      </dsp:txXfrm>
    </dsp:sp>
    <dsp:sp modelId="{D1400901-74F9-4A49-9A51-1A76479843FF}">
      <dsp:nvSpPr>
        <dsp:cNvPr id="0" name=""/>
        <dsp:cNvSpPr/>
      </dsp:nvSpPr>
      <dsp:spPr>
        <a:xfrm>
          <a:off x="7989271" y="665220"/>
          <a:ext cx="2854999" cy="140586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作假</a:t>
          </a:r>
          <a:endParaRPr lang="en-US" altLang="zh-CN" sz="2800" kern="1200" dirty="0" smtClean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  <a:p>
          <a:pPr lvl="0" algn="ctr" defTabSz="1244600">
            <a:lnSpc>
              <a:spcPts val="17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rPr>
            <a:t>处理</a:t>
          </a:r>
          <a:endParaRPr lang="zh-CN" altLang="en-US" sz="2800" kern="1200" dirty="0">
            <a:solidFill>
              <a:schemeClr val="tx1"/>
            </a:solidFill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8692202" y="665220"/>
        <a:ext cx="1449137" cy="14058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C49421-599E-4A2F-B643-9F167FE438CF}">
      <dsp:nvSpPr>
        <dsp:cNvPr id="0" name=""/>
        <dsp:cNvSpPr/>
      </dsp:nvSpPr>
      <dsp:spPr>
        <a:xfrm>
          <a:off x="4413" y="365557"/>
          <a:ext cx="1929468" cy="11576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学习中心提交论文至分部</a:t>
          </a:r>
          <a:endParaRPr lang="zh-CN" altLang="en-US" sz="2200" kern="1200" dirty="0"/>
        </a:p>
      </dsp:txBody>
      <dsp:txXfrm>
        <a:off x="38320" y="399464"/>
        <a:ext cx="1861654" cy="1089866"/>
      </dsp:txXfrm>
    </dsp:sp>
    <dsp:sp modelId="{916E9C1F-B451-4303-B887-95B457D9A75B}">
      <dsp:nvSpPr>
        <dsp:cNvPr id="0" name=""/>
        <dsp:cNvSpPr/>
      </dsp:nvSpPr>
      <dsp:spPr>
        <a:xfrm>
          <a:off x="2126828" y="705143"/>
          <a:ext cx="409047" cy="478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2126828" y="800845"/>
        <a:ext cx="286333" cy="287104"/>
      </dsp:txXfrm>
    </dsp:sp>
    <dsp:sp modelId="{B0FF9430-005D-465D-8845-9C43B6632ED5}">
      <dsp:nvSpPr>
        <dsp:cNvPr id="0" name=""/>
        <dsp:cNvSpPr/>
      </dsp:nvSpPr>
      <dsp:spPr>
        <a:xfrm>
          <a:off x="2705668" y="365557"/>
          <a:ext cx="1929468" cy="11576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分部审核后提交分委员会</a:t>
          </a:r>
          <a:endParaRPr lang="zh-CN" altLang="en-US" sz="2200" kern="1200" dirty="0"/>
        </a:p>
      </dsp:txBody>
      <dsp:txXfrm>
        <a:off x="2739575" y="399464"/>
        <a:ext cx="1861654" cy="1089866"/>
      </dsp:txXfrm>
    </dsp:sp>
    <dsp:sp modelId="{9ABCE9C7-E9ED-483F-956E-5C8B86160667}">
      <dsp:nvSpPr>
        <dsp:cNvPr id="0" name=""/>
        <dsp:cNvSpPr/>
      </dsp:nvSpPr>
      <dsp:spPr>
        <a:xfrm>
          <a:off x="4828083" y="705143"/>
          <a:ext cx="409047" cy="478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4828083" y="800845"/>
        <a:ext cx="286333" cy="287104"/>
      </dsp:txXfrm>
    </dsp:sp>
    <dsp:sp modelId="{3FD94A8C-CA40-469A-81A3-406822DD895D}">
      <dsp:nvSpPr>
        <dsp:cNvPr id="0" name=""/>
        <dsp:cNvSpPr/>
      </dsp:nvSpPr>
      <dsp:spPr>
        <a:xfrm>
          <a:off x="5406924" y="365557"/>
          <a:ext cx="1929468" cy="115768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分委员会组织教师评审</a:t>
          </a:r>
          <a:endParaRPr lang="zh-CN" altLang="en-US" sz="2200" kern="1200" dirty="0"/>
        </a:p>
      </dsp:txBody>
      <dsp:txXfrm>
        <a:off x="5440831" y="399464"/>
        <a:ext cx="1861654" cy="1089866"/>
      </dsp:txXfrm>
    </dsp:sp>
    <dsp:sp modelId="{D6C88478-9694-495E-A8F7-FE55B8004C5A}">
      <dsp:nvSpPr>
        <dsp:cNvPr id="0" name=""/>
        <dsp:cNvSpPr/>
      </dsp:nvSpPr>
      <dsp:spPr>
        <a:xfrm>
          <a:off x="7529339" y="705143"/>
          <a:ext cx="409047" cy="4785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>
        <a:off x="7529339" y="800845"/>
        <a:ext cx="286333" cy="287104"/>
      </dsp:txXfrm>
    </dsp:sp>
    <dsp:sp modelId="{BB35AE12-BD29-4882-8E93-ACD73C763305}">
      <dsp:nvSpPr>
        <dsp:cNvPr id="0" name=""/>
        <dsp:cNvSpPr/>
      </dsp:nvSpPr>
      <dsp:spPr>
        <a:xfrm>
          <a:off x="8108179" y="365557"/>
          <a:ext cx="1929468" cy="115768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分委员会确定终审成绩</a:t>
          </a:r>
          <a:endParaRPr lang="zh-CN" altLang="en-US" sz="2200" kern="1200" dirty="0"/>
        </a:p>
      </dsp:txBody>
      <dsp:txXfrm>
        <a:off x="8142086" y="399464"/>
        <a:ext cx="1861654" cy="1089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50357-CB7F-43A6-BDAD-2F20E1BDBE25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65466-7123-42CF-A1D3-42E0B4BF15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424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6191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1212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指导教师任职资格：本科以上、中级以上、</a:t>
            </a:r>
            <a:r>
              <a:rPr lang="en-US" altLang="zh-CN" dirty="0" smtClean="0"/>
              <a:t>5</a:t>
            </a:r>
            <a:r>
              <a:rPr lang="zh-CN" altLang="en-US" dirty="0" smtClean="0"/>
              <a:t>年以上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3809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）答辩教师：</a:t>
            </a:r>
            <a:endParaRPr lang="en-US" altLang="zh-CN" sz="1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审阅论文、提问、现场点评</a:t>
            </a:r>
            <a:endParaRPr lang="en-US" altLang="zh-CN" sz="1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3560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2608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在线评阅（隐藏学位论文作者）</a:t>
            </a:r>
            <a:endParaRPr lang="en-US" altLang="zh-CN" sz="1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buAutoNum type="arabicPeriod"/>
            </a:pP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分委员会组织教师进行评审</a:t>
            </a:r>
            <a:endParaRPr lang="en-US" altLang="zh-CN" sz="1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buAutoNum type="arabicPeriod"/>
            </a:pP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可能全审、抽审</a:t>
            </a:r>
            <a:endParaRPr lang="en-US" altLang="zh-CN" sz="1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514350" indent="-514350">
              <a:buAutoNum type="arabicPeriod"/>
            </a:pP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未来将视论文质量高低将学位论文评审权下放至分部进行评审</a:t>
            </a:r>
            <a:endParaRPr lang="en-US" altLang="zh-CN" sz="1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2668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179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2399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不允许二次申请，与细则中相关的话：学位评定分委员会或总委员会决定不授予学位，就不能再次申请了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944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汉语言文学包括</a:t>
            </a:r>
            <a:r>
              <a:rPr lang="en-US" altLang="zh-CN" dirty="0" smtClean="0"/>
              <a:t>1</a:t>
            </a:r>
            <a:r>
              <a:rPr lang="zh-CN" altLang="en-US" dirty="0" smtClean="0"/>
              <a:t>月和</a:t>
            </a:r>
            <a:r>
              <a:rPr lang="en-US" altLang="zh-CN" dirty="0" smtClean="0"/>
              <a:t>7</a:t>
            </a:r>
            <a:r>
              <a:rPr lang="zh-CN" altLang="en-US" dirty="0" smtClean="0"/>
              <a:t>月毕业的学生。具体申请规则我后边会细说。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其他四个专业应该以</a:t>
            </a:r>
            <a:r>
              <a:rPr lang="en-US" altLang="zh-CN" dirty="0" smtClean="0"/>
              <a:t>7</a:t>
            </a:r>
            <a:r>
              <a:rPr lang="zh-CN" altLang="en-US" dirty="0" smtClean="0"/>
              <a:t>月份毕业生为主，按照新的要求来执行。</a:t>
            </a:r>
            <a:endParaRPr lang="en-US" altLang="zh-CN" dirty="0" smtClean="0"/>
          </a:p>
          <a:p>
            <a:r>
              <a:rPr lang="en-US" altLang="zh-CN" dirty="0" smtClean="0"/>
              <a:t>  1</a:t>
            </a:r>
            <a:r>
              <a:rPr lang="zh-CN" altLang="en-US" dirty="0" smtClean="0"/>
              <a:t>月份毕业生已经按照合作高校申请的，可以仍执行合作高校的申请程序。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r>
              <a:rPr lang="zh-CN" altLang="en-US" dirty="0" smtClean="0"/>
              <a:t>如要申请国开学位，需满足国开学位条件。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748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报送以上纸质材料的同时，分部需通过国家开放大学新版教务管理系统（以下简称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国开教务管理新系统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）提交学位论文的电子版。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04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1857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32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不让总部的审核不过者再次申请：</a:t>
            </a:r>
            <a:r>
              <a:rPr lang="zh-CN" altLang="en-US" baseline="0" dirty="0" smtClean="0"/>
              <a:t>    主要考虑还是我们刚开始授予学位，各种情况可能准备不足，所以先从标准的模式开始。</a:t>
            </a:r>
            <a:endParaRPr lang="en-US" altLang="zh-CN" baseline="0" dirty="0" smtClean="0"/>
          </a:p>
          <a:p>
            <a:endParaRPr lang="en-US" altLang="zh-CN" baseline="0" dirty="0" smtClean="0"/>
          </a:p>
          <a:p>
            <a:r>
              <a:rPr lang="zh-CN" altLang="en-US" baseline="0" dirty="0" smtClean="0"/>
              <a:t>未来也可能是：总部评审给个意见：不通过、修改后再答辩申请、通过。</a:t>
            </a:r>
            <a:endParaRPr lang="en-US" altLang="zh-CN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4220678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35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0994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938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9330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0937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3823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zh-CN" sz="1200" dirty="0"/>
          </a:p>
        </p:txBody>
      </p:sp>
    </p:spTree>
    <p:extLst>
      <p:ext uri="{BB962C8B-B14F-4D97-AF65-F5344CB8AC3E}">
        <p14:creationId xmlns:p14="http://schemas.microsoft.com/office/powerpoint/2010/main" val="949960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788009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186745-A4EA-4A51-9B68-3BDC060B3B7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自考的学士学位授予情况：可以毕业一年内申请学位（这一年主要是针对错过参加学位外语考试或者考试暂时没通过的人）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000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9921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17719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94547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6177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55702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73640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73687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81227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101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46488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9851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CF302-E298-460F-A845-6F88B1CE1B14}" type="datetimeFigureOut">
              <a:rPr lang="zh-CN" altLang="en-US" smtClean="0"/>
              <a:pPr/>
              <a:t>2016/5/20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5F9A6-7787-45D1-9780-094115B0B7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32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ouchn.edu.cn/Portal/NotificationList.aspx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>
            <a:off x="4990622" y="-3462763"/>
            <a:ext cx="2210766" cy="12192003"/>
            <a:chOff x="3426130" y="2"/>
            <a:chExt cx="3965806" cy="6857999"/>
          </a:xfrm>
        </p:grpSpPr>
        <p:sp>
          <p:nvSpPr>
            <p:cNvPr id="9" name="矩形 8"/>
            <p:cNvSpPr/>
            <p:nvPr/>
          </p:nvSpPr>
          <p:spPr>
            <a:xfrm>
              <a:off x="3426130" y="2"/>
              <a:ext cx="3965806" cy="685799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2"/>
            <p:cNvSpPr txBox="1"/>
            <p:nvPr/>
          </p:nvSpPr>
          <p:spPr>
            <a:xfrm rot="5400000">
              <a:off x="2542390" y="1534553"/>
              <a:ext cx="5588709" cy="3809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4400" b="1" dirty="0" smtClean="0">
                  <a:solidFill>
                    <a:schemeClr val="bg1"/>
                  </a:solidFill>
                  <a:latin typeface="+mj-ea"/>
                </a:rPr>
                <a:t>计算机科学与技术专业</a:t>
              </a:r>
              <a:endParaRPr lang="en-US" altLang="zh-CN" sz="4400" b="1" dirty="0" smtClean="0">
                <a:solidFill>
                  <a:schemeClr val="bg1"/>
                </a:solidFill>
                <a:latin typeface="+mj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4400" b="1" dirty="0" smtClean="0">
                  <a:solidFill>
                    <a:schemeClr val="bg1"/>
                  </a:solidFill>
                  <a:latin typeface="+mj-ea"/>
                </a:rPr>
                <a:t>国家开放大学学位授予介绍</a:t>
              </a:r>
              <a:endParaRPr lang="zh-CN" altLang="en-US" sz="4400" b="1" dirty="0">
                <a:solidFill>
                  <a:schemeClr val="bg1"/>
                </a:solidFill>
                <a:latin typeface="+mj-ea"/>
              </a:endParaRPr>
            </a:p>
          </p:txBody>
        </p:sp>
      </p:grpSp>
      <p:sp>
        <p:nvSpPr>
          <p:cNvPr id="11" name="文本框 16"/>
          <p:cNvSpPr txBox="1"/>
          <p:nvPr/>
        </p:nvSpPr>
        <p:spPr>
          <a:xfrm>
            <a:off x="4615533" y="4572635"/>
            <a:ext cx="3220715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专业负责人  袁薇</a:t>
            </a:r>
            <a:endParaRPr lang="en-US" altLang="zh-CN" sz="2000" b="1" dirty="0" smtClean="0">
              <a:solidFill>
                <a:srgbClr val="5B5D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000" b="1" dirty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 dirty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b="1" dirty="0" smtClean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b="1" dirty="0" smtClean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b="1" dirty="0" smtClean="0">
                <a:solidFill>
                  <a:srgbClr val="5B5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pic>
        <p:nvPicPr>
          <p:cNvPr id="12" name="Picture 2" descr="F:\8 - 原型图素材\小图标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20" b="23305"/>
          <a:stretch>
            <a:fillRect/>
          </a:stretch>
        </p:blipFill>
        <p:spPr bwMode="auto">
          <a:xfrm>
            <a:off x="504559" y="185192"/>
            <a:ext cx="2458841" cy="82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4324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48" name="矩形 47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国开学位文件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039728"/>
              </p:ext>
            </p:extLst>
          </p:nvPr>
        </p:nvGraphicFramePr>
        <p:xfrm>
          <a:off x="973733" y="1291770"/>
          <a:ext cx="10347410" cy="445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79"/>
                <a:gridCol w="5406755"/>
                <a:gridCol w="1576190"/>
                <a:gridCol w="2525486"/>
              </a:tblGrid>
              <a:tr h="6241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序号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制度名称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定位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文号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</a:tr>
              <a:tr h="8147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国家开放大学学位评定委员会章程（试行）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机构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[2016]9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865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国家开放大学学士学位授予工作实施细则（试行）（含</a:t>
                      </a:r>
                      <a:r>
                        <a:rPr lang="zh-CN" altLang="zh-CN" sz="2000" kern="1200" dirty="0" smtClean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申诉处理办法</a:t>
                      </a:r>
                      <a:r>
                        <a:rPr lang="zh-CN" altLang="en-US" sz="2000" kern="1200" dirty="0"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）</a:t>
                      </a:r>
                      <a:endParaRPr lang="zh-CN" altLang="en-US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规则</a:t>
                      </a:r>
                    </a:p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程序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[2016]10</a:t>
                      </a: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8853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国家开放大学学士学位论文管理办法（试行）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[2016]11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391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关于国家开放大学工商管理、法学、汉语言文学、计算机科学与技术和会计学专业学位授予工作的通知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首批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个专业学位授予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[2016]12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018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学位授予实施细则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230445" y="1196752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ts val="3200"/>
              </a:lnSpc>
            </a:pP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1. 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总则、申请条件、申请程序、学位证书、附则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200"/>
              </a:lnSpc>
            </a:pPr>
            <a:r>
              <a:rPr lang="en-US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2. 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申请条件</a:t>
            </a:r>
            <a:endParaRPr lang="en-US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）前提条件：遵纪守法、掌握知识、达到毕业要求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）成绩条件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3209548956"/>
              </p:ext>
            </p:extLst>
          </p:nvPr>
        </p:nvGraphicFramePr>
        <p:xfrm>
          <a:off x="831338" y="3454400"/>
          <a:ext cx="10722206" cy="296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504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授予实施细则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申请程序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38765" y="6275112"/>
            <a:ext cx="8931252" cy="352478"/>
          </a:xfrm>
          <a:prstGeom prst="rect">
            <a:avLst/>
          </a:prstGeom>
          <a:solidFill>
            <a:srgbClr val="C5F0FF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                                、   报国务院学位委员会备案</a:t>
            </a:r>
            <a:endParaRPr lang="zh-CN" altLang="en-US" sz="2000" kern="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13267" y="1800947"/>
            <a:ext cx="8931253" cy="4893637"/>
            <a:chOff x="1285851" y="1883509"/>
            <a:chExt cx="5627614" cy="4518434"/>
          </a:xfrm>
        </p:grpSpPr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1285852" y="2747281"/>
              <a:ext cx="5627613" cy="325453"/>
            </a:xfrm>
            <a:prstGeom prst="rect">
              <a:avLst/>
            </a:prstGeom>
            <a:solidFill>
              <a:srgbClr val="C5F0FF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latin typeface="微软雅黑" pitchFamily="34" charset="-122"/>
                  <a:ea typeface="微软雅黑" pitchFamily="34" charset="-122"/>
                </a:rPr>
                <a:t>                                      学习中心初审、组织答辩、收集材料</a:t>
              </a:r>
              <a:endParaRPr lang="zh-CN" altLang="en-US" sz="2000" kern="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302094" y="2746113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02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2" name="矩形 18"/>
            <p:cNvSpPr/>
            <p:nvPr/>
          </p:nvSpPr>
          <p:spPr>
            <a:xfrm>
              <a:off x="1846729" y="2535530"/>
              <a:ext cx="1182650" cy="760908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00B0F0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tIns="144000" rIns="0" bIns="0" anchor="ctr"/>
            <a:lstStyle/>
            <a:p>
              <a:pPr lvl="0" algn="ctr">
                <a:defRPr/>
              </a:pPr>
              <a:r>
                <a:rPr lang="zh-CN" altLang="en-US" kern="10" dirty="0" smtClean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初审</a:t>
              </a:r>
              <a:endParaRPr lang="zh-CN" altLang="en-US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1285852" y="3399302"/>
              <a:ext cx="5627613" cy="325453"/>
            </a:xfrm>
            <a:prstGeom prst="rect">
              <a:avLst/>
            </a:prstGeom>
            <a:solidFill>
              <a:srgbClr val="C5F0FF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defTabSz="808038">
                <a:lnSpc>
                  <a:spcPct val="120000"/>
                </a:lnSpc>
                <a:tabLst>
                  <a:tab pos="2420938" algn="l"/>
                </a:tabLst>
                <a:defRPr/>
              </a:pPr>
              <a:r>
                <a:rPr lang="zh-CN" altLang="en-US" sz="2000" kern="0" dirty="0" smtClean="0">
                  <a:latin typeface="微软雅黑" pitchFamily="34" charset="-122"/>
                  <a:ea typeface="微软雅黑" pitchFamily="34" charset="-122"/>
                </a:rPr>
                <a:t>                                      审核申请材料，上报学位评定分委员会   </a:t>
              </a:r>
              <a:endParaRPr lang="zh-CN" altLang="en-US" sz="2000" kern="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302094" y="3398134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03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5" name="Rectangle 2"/>
            <p:cNvSpPr>
              <a:spLocks noChangeArrowheads="1"/>
            </p:cNvSpPr>
            <p:nvPr/>
          </p:nvSpPr>
          <p:spPr bwMode="auto">
            <a:xfrm>
              <a:off x="1285852" y="4051324"/>
              <a:ext cx="5627613" cy="325453"/>
            </a:xfrm>
            <a:prstGeom prst="rect">
              <a:avLst/>
            </a:prstGeom>
            <a:solidFill>
              <a:srgbClr val="C5F0FF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latin typeface="微软雅黑" pitchFamily="34" charset="-122"/>
                  <a:ea typeface="微软雅黑" pitchFamily="34" charset="-122"/>
                </a:rPr>
                <a:t>                                      审核申请材料，评审学位论文</a:t>
              </a:r>
              <a:endParaRPr lang="zh-CN" altLang="en-US" sz="2000" kern="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302094" y="4050157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04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7" name="矩形 20"/>
            <p:cNvSpPr/>
            <p:nvPr/>
          </p:nvSpPr>
          <p:spPr>
            <a:xfrm>
              <a:off x="1846729" y="3839572"/>
              <a:ext cx="1182650" cy="760908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00B0F0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tIns="144000" rIns="0" bIns="0" anchor="ctr"/>
            <a:lstStyle/>
            <a:p>
              <a:pPr lvl="0" algn="ctr">
                <a:defRPr/>
              </a:pPr>
              <a:r>
                <a:rPr lang="zh-CN" altLang="en-US" kern="10" dirty="0" smtClean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分委员会审核</a:t>
              </a:r>
              <a:endParaRPr lang="zh-CN" altLang="en-US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1285852" y="2095259"/>
              <a:ext cx="5627613" cy="325452"/>
            </a:xfrm>
            <a:prstGeom prst="rect">
              <a:avLst/>
            </a:prstGeom>
            <a:solidFill>
              <a:srgbClr val="C5F0FF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2000" kern="0" noProof="0" dirty="0" smtClean="0">
                  <a:latin typeface="微软雅黑" pitchFamily="34" charset="-122"/>
                  <a:ea typeface="微软雅黑" pitchFamily="34" charset="-122"/>
                </a:rPr>
                <a:t>                                      学生提交书面申请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矩形 1"/>
            <p:cNvSpPr/>
            <p:nvPr/>
          </p:nvSpPr>
          <p:spPr>
            <a:xfrm>
              <a:off x="1846729" y="1883509"/>
              <a:ext cx="1182650" cy="760907"/>
            </a:xfrm>
            <a:custGeom>
              <a:avLst/>
              <a:gdLst/>
              <a:ahLst/>
              <a:cxnLst/>
              <a:rect l="l" t="t" r="r" b="b"/>
              <a:pathLst>
                <a:path w="2343150" h="1557337">
                  <a:moveTo>
                    <a:pt x="0" y="0"/>
                  </a:moveTo>
                  <a:lnTo>
                    <a:pt x="2343150" y="0"/>
                  </a:lnTo>
                  <a:lnTo>
                    <a:pt x="2343150" y="1168003"/>
                  </a:lnTo>
                  <a:lnTo>
                    <a:pt x="1171575" y="1557337"/>
                  </a:lnTo>
                  <a:lnTo>
                    <a:pt x="0" y="1168003"/>
                  </a:lnTo>
                  <a:close/>
                </a:path>
              </a:pathLst>
            </a:custGeom>
            <a:solidFill>
              <a:srgbClr val="00B0F0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i="0" u="none" strike="noStrike" kern="10" cap="none" spc="0" normalizeH="0" baseline="0" noProof="0" dirty="0" smtClean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申请</a:t>
              </a:r>
              <a:endParaRPr kumimoji="0" lang="zh-CN" altLang="en-US" i="0" u="none" strike="noStrike" kern="10" cap="none" spc="0" normalizeH="0" baseline="0" noProof="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1314951" y="2096089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01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21" name="矩形 18"/>
            <p:cNvSpPr/>
            <p:nvPr/>
          </p:nvSpPr>
          <p:spPr>
            <a:xfrm>
              <a:off x="1846729" y="3171261"/>
              <a:ext cx="1182650" cy="760908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00B0F0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tIns="144000" rIns="0" bIns="0" anchor="ctr"/>
            <a:lstStyle/>
            <a:p>
              <a:pPr lvl="0" algn="ctr">
                <a:defRPr/>
              </a:pPr>
              <a:r>
                <a:rPr lang="zh-CN" altLang="en-US" kern="10" dirty="0" smtClean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分部审核</a:t>
              </a:r>
              <a:endParaRPr lang="zh-CN" altLang="en-US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1285852" y="4714884"/>
              <a:ext cx="5627613" cy="325453"/>
            </a:xfrm>
            <a:prstGeom prst="rect">
              <a:avLst/>
            </a:prstGeom>
            <a:solidFill>
              <a:srgbClr val="C5F0FF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latin typeface="微软雅黑" pitchFamily="34" charset="-122"/>
                  <a:ea typeface="微软雅黑" pitchFamily="34" charset="-122"/>
                </a:rPr>
                <a:t>                                      审议相关材料，确定学位获得者名单</a:t>
              </a:r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1302094" y="4712684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05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24" name="矩形 20"/>
            <p:cNvSpPr/>
            <p:nvPr/>
          </p:nvSpPr>
          <p:spPr>
            <a:xfrm>
              <a:off x="1846729" y="4502100"/>
              <a:ext cx="1182650" cy="760908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00B0F0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tIns="144000" rIns="0" bIns="0" anchor="ctr"/>
            <a:lstStyle/>
            <a:p>
              <a:pPr lvl="0" algn="ctr">
                <a:defRPr/>
              </a:pPr>
              <a:r>
                <a:rPr lang="zh-CN" altLang="en-US" kern="10" dirty="0" smtClean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委员会审议</a:t>
              </a:r>
              <a:endParaRPr lang="zh-CN" altLang="en-US" kern="1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Rectangle 2"/>
            <p:cNvSpPr>
              <a:spLocks noChangeArrowheads="1"/>
            </p:cNvSpPr>
            <p:nvPr/>
          </p:nvSpPr>
          <p:spPr bwMode="auto">
            <a:xfrm>
              <a:off x="1285851" y="5376380"/>
              <a:ext cx="5627613" cy="325453"/>
            </a:xfrm>
            <a:prstGeom prst="rect">
              <a:avLst/>
            </a:prstGeom>
            <a:solidFill>
              <a:srgbClr val="C5F0FF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2000" kern="0" dirty="0" smtClean="0">
                  <a:latin typeface="微软雅黑" pitchFamily="34" charset="-122"/>
                  <a:ea typeface="微软雅黑" pitchFamily="34" charset="-122"/>
                </a:rPr>
                <a:t>                                      颁发学位证书</a:t>
              </a:r>
              <a:endParaRPr lang="zh-CN" altLang="en-US" sz="2000" kern="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1302094" y="5375212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06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27" name="矩形 20"/>
            <p:cNvSpPr/>
            <p:nvPr/>
          </p:nvSpPr>
          <p:spPr>
            <a:xfrm>
              <a:off x="1846729" y="5164627"/>
              <a:ext cx="1182650" cy="760908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00B0F0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tIns="144000" rIns="0" bIns="0" anchor="ctr"/>
            <a:lstStyle/>
            <a:p>
              <a:pPr lvl="0" algn="ctr">
                <a:defRPr/>
              </a:pPr>
              <a:r>
                <a:rPr lang="zh-CN" altLang="en-US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发证</a:t>
              </a:r>
            </a:p>
          </p:txBody>
        </p:sp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1302094" y="6032510"/>
              <a:ext cx="481204" cy="369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07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sp>
        <p:nvSpPr>
          <p:cNvPr id="29" name="矩形 20"/>
          <p:cNvSpPr/>
          <p:nvPr/>
        </p:nvSpPr>
        <p:spPr>
          <a:xfrm>
            <a:off x="2377625" y="6054516"/>
            <a:ext cx="1876913" cy="824092"/>
          </a:xfrm>
          <a:custGeom>
            <a:avLst/>
            <a:gdLst/>
            <a:ahLst/>
            <a:cxnLst/>
            <a:rect l="l" t="t" r="r" b="b"/>
            <a:pathLst>
              <a:path w="2343150" h="1557338">
                <a:moveTo>
                  <a:pt x="0" y="0"/>
                </a:moveTo>
                <a:lnTo>
                  <a:pt x="1171575" y="389335"/>
                </a:lnTo>
                <a:lnTo>
                  <a:pt x="2343150" y="0"/>
                </a:lnTo>
                <a:lnTo>
                  <a:pt x="2343150" y="1168004"/>
                </a:lnTo>
                <a:lnTo>
                  <a:pt x="1171575" y="1557338"/>
                </a:lnTo>
                <a:lnTo>
                  <a:pt x="0" y="1168004"/>
                </a:lnTo>
                <a:close/>
              </a:path>
            </a:pathLst>
          </a:custGeom>
          <a:solidFill>
            <a:srgbClr val="00B0F0"/>
          </a:solidFill>
          <a:ln w="3175" cap="flat" cmpd="sng" algn="ctr">
            <a:noFill/>
            <a:prstDash val="solid"/>
          </a:ln>
          <a:effectLst/>
        </p:spPr>
        <p:txBody>
          <a:bodyPr vert="horz" lIns="0" tIns="144000" rIns="0" bIns="0" anchor="ctr"/>
          <a:lstStyle/>
          <a:p>
            <a:pPr lvl="0" algn="ctr">
              <a:defRPr/>
            </a:pPr>
            <a:r>
              <a:rPr lang="zh-CN" altLang="en-US" kern="10" dirty="0" smtClean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备案</a:t>
            </a:r>
            <a:endParaRPr lang="zh-CN" altLang="en-US" kern="10" dirty="0">
              <a:ln w="9525">
                <a:solidFill>
                  <a:sysClr val="window" lastClr="FFFFFF"/>
                </a:solidFill>
                <a:round/>
                <a:headEnd/>
                <a:tailEnd/>
              </a:ln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8976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授予实施细则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几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点说明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合作高校学位授予条件区别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无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学位课等成绩要求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学位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外语成绩认可多项考试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申请时间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有效期：毕业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年内可以申请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二次申请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学习中心：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延期毕业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，重修补考，二次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答辩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总部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未通过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委员会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审核，不能再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申请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7459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申诉管理办法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申诉事项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不符合学位申请条件的决定；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学位论文的成绩的决定；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授予学位或不授予学位的决定；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取消申请资格、撤销学位或纪律处分的决定；</a:t>
            </a:r>
          </a:p>
          <a:p>
            <a:pPr lvl="0"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2.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组织机构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总部和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分部申诉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处理小组：处理申诉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学位评定委员会办公室和分部学位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管理部门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：受理学位申诉</a:t>
            </a:r>
          </a:p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2857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453421"/>
            <a:ext cx="8767607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申诉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管理</a:t>
            </a: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办法：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申诉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规程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323079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）规则：逐级申诉、做决定者优先处理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）申诉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时间：相关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决定公布之日起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个工作日，逾期不再受理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）书面材料：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申诉人的姓名、学号和联系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方式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申诉的事项、理由和要求（亲笔签字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学校处理决定的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复印件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相关的证明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材料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5966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48" name="矩形 47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国开学位文件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956878"/>
              </p:ext>
            </p:extLst>
          </p:nvPr>
        </p:nvGraphicFramePr>
        <p:xfrm>
          <a:off x="973733" y="1291770"/>
          <a:ext cx="10347410" cy="445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79"/>
                <a:gridCol w="5406755"/>
                <a:gridCol w="1576190"/>
                <a:gridCol w="2525486"/>
              </a:tblGrid>
              <a:tr h="6241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序号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制度名称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定位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文号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</a:tr>
              <a:tr h="8147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国家开放大学学位评定委员会章程（试行）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机构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[2016]9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865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国家开放大学学士学位授予工作实施细则（试行）（含</a:t>
                      </a:r>
                      <a:r>
                        <a:rPr lang="zh-CN" altLang="zh-CN" sz="2000" kern="1200" dirty="0" smtClea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申诉处理办法</a:t>
                      </a:r>
                      <a:r>
                        <a:rPr lang="zh-CN" altLang="en-US" sz="2000" kern="1200" dirty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）</a:t>
                      </a:r>
                      <a:endParaRPr lang="zh-CN" altLang="en-US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规则</a:t>
                      </a: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程序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[2016]10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8853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国家开放大学学士学位论文管理办法（试行）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[2016]11</a:t>
                      </a: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391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关于国家开放大学工商管理、法学、汉语言文学、计算机科学与技术和会计学专业学位授予工作的通知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首批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个专业学位授予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[2016]12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018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学位论文管理办法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494971"/>
            <a:ext cx="10330392" cy="524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2028058636"/>
              </p:ext>
            </p:extLst>
          </p:nvPr>
        </p:nvGraphicFramePr>
        <p:xfrm>
          <a:off x="757418" y="2073128"/>
          <a:ext cx="10849205" cy="2736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2289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4" y="1466460"/>
            <a:ext cx="10888985" cy="539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论文写作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）时间：第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学期及以后，已修学分≥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70%</a:t>
            </a: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）写作过程：选题、开题、初稿、修改稿、终稿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写作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内容包括：题目、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摘要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、目录、正文、参考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文献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、注释、附录等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论文字数：正文字数不少于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6000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字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674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论文指导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）指导教师职责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选题指导、过程指导、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审阅论文、修改意见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个阶段、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小时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监督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检查、防止论文造假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评语、初评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成绩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指导教师工作量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195412"/>
              </p:ext>
            </p:extLst>
          </p:nvPr>
        </p:nvGraphicFramePr>
        <p:xfrm>
          <a:off x="5321584" y="4592226"/>
          <a:ext cx="5549618" cy="1382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4809"/>
                <a:gridCol w="2774809"/>
              </a:tblGrid>
              <a:tr h="46830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教师类别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指导学生数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4382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专职指导教师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4382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兼职指导教师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453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>
            <a:off x="5227321" y="-5227322"/>
            <a:ext cx="1737363" cy="12192002"/>
            <a:chOff x="4275346" y="1"/>
            <a:chExt cx="3116585" cy="6857999"/>
          </a:xfrm>
        </p:grpSpPr>
        <p:sp>
          <p:nvSpPr>
            <p:cNvPr id="2" name="矩形 1"/>
            <p:cNvSpPr/>
            <p:nvPr/>
          </p:nvSpPr>
          <p:spPr>
            <a:xfrm>
              <a:off x="4275351" y="1"/>
              <a:ext cx="3116580" cy="685799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 rot="5400000">
              <a:off x="3693157" y="2021125"/>
              <a:ext cx="3980127" cy="281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+mn-ea"/>
                </a:rPr>
                <a:t>CONTENTS</a:t>
              </a:r>
              <a:endParaRPr lang="zh-CN" altLang="en-US" sz="9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898025" y="3014917"/>
            <a:ext cx="2331304" cy="205479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国开学位制度</a:t>
            </a:r>
            <a:endParaRPr lang="en-US" altLang="zh-C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7007" y="3014917"/>
            <a:ext cx="2258671" cy="205479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年春学位授予工作安排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1629" y="2980192"/>
            <a:ext cx="2092992" cy="205487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2015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秋季北交大学位反馈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48637" y="2983596"/>
            <a:ext cx="2242739" cy="2054877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计算机科学与技术专业学位授予补充说明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6563" y="299480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7007" y="301491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81629" y="2980192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48637" y="2952359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8183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论文答辩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）申请学位必须参加答辩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）答辩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组织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）答辩主持人：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体系内：国开颁发的资格证书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体系外：普高副高以上职称或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年经历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486191"/>
              </p:ext>
            </p:extLst>
          </p:nvPr>
        </p:nvGraphicFramePr>
        <p:xfrm>
          <a:off x="3831770" y="2685141"/>
          <a:ext cx="7020137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7058"/>
                <a:gridCol w="1643011"/>
                <a:gridCol w="1755034"/>
                <a:gridCol w="1755034"/>
              </a:tblGrid>
              <a:tr h="425782">
                <a:tc>
                  <a:txBody>
                    <a:bodyPr/>
                    <a:lstStyle/>
                    <a:p>
                      <a:pPr algn="ctr"/>
                      <a:endParaRPr lang="zh-CN" altLang="en-US" sz="24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设立单位</a:t>
                      </a:r>
                      <a:endParaRPr lang="zh-CN" altLang="en-US" sz="24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人数</a:t>
                      </a:r>
                      <a:endParaRPr lang="zh-CN" altLang="en-US" sz="24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人员组成</a:t>
                      </a:r>
                      <a:endParaRPr lang="zh-CN" altLang="en-US" sz="2400" dirty="0"/>
                    </a:p>
                  </a:txBody>
                  <a:tcPr marL="121920" marR="121920" anchor="ctr"/>
                </a:tc>
              </a:tr>
              <a:tr h="42578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答辩委员会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分部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的单数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1+n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591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答辩小组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学习中心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（教学点）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的单数</a:t>
                      </a: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1+2+n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873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393371"/>
            <a:ext cx="10330392" cy="534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论文答辩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）答辩教师：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本科、中级、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）答辩程序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学生答辩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评分：给出成绩和评语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1055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853073" y="1096988"/>
            <a:ext cx="10371307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论文终审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）学习中心：提交良好（或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分）及以上的论文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）分部：复审、查重初检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）分委员会：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组织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骨干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教师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组成论文评审团队，论文抽审或全审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查重检测。终审成绩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良好（或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）及以上，符合授予条件。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421813879"/>
              </p:ext>
            </p:extLst>
          </p:nvPr>
        </p:nvGraphicFramePr>
        <p:xfrm>
          <a:off x="1182319" y="1611085"/>
          <a:ext cx="10042061" cy="1888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16584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71307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论文档案管理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）纸质档案：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国家开放大学学位论文评审表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学士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学位论文（定稿本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）电子版论文：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保存到国开数字图书馆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6011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71307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论文作假处理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2800" dirty="0"/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102677"/>
              </p:ext>
            </p:extLst>
          </p:nvPr>
        </p:nvGraphicFramePr>
        <p:xfrm>
          <a:off x="1027245" y="1931347"/>
          <a:ext cx="9985108" cy="2952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212"/>
                <a:gridCol w="4308123"/>
                <a:gridCol w="3756773"/>
              </a:tblGrid>
              <a:tr h="5467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人员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作  假  行  为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处理措施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4214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学生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购买、由他人代写、剽窃或者伪造数据</a:t>
                      </a:r>
                      <a:r>
                        <a:rPr lang="zh-CN" altLang="en-US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等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zh-CN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取消申请资格，开除学籍或纪律处分</a:t>
                      </a:r>
                      <a:endParaRPr lang="en-US" altLang="zh-CN" sz="2400" kern="1200" dirty="0" smtClean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  <a:p>
                      <a:pPr algn="l"/>
                      <a:r>
                        <a:rPr lang="zh-CN" altLang="zh-CN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撤销</a:t>
                      </a:r>
                      <a:r>
                        <a:rPr lang="zh-CN" altLang="en-US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（已授）</a:t>
                      </a:r>
                      <a:r>
                        <a:rPr lang="zh-CN" altLang="zh-CN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学位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9841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指导教师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审查把关</a:t>
                      </a:r>
                      <a:r>
                        <a:rPr lang="zh-CN" altLang="en-US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不严导致论文出现严重作假，或帮助学生作假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zh-CN" sz="2400" kern="1200" dirty="0" smtClean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撤销指导教师资格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333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论文管理办法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71307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7.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需要注意的问题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）论文查重率：需要</a:t>
            </a:r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≤</a:t>
            </a:r>
            <a:r>
              <a:rPr lang="en-US" altLang="zh-CN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30%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）二次答辩：答辩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成绩不理想，可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在学籍有效期内申请重新答辩一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次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）不允许二次申请：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论文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终审成绩未达学位授予条件，取消学位授予资格，且不得再次申请。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申请学士学位学生的毕业论文管理参照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中央广播电视大学开放教育实践环节教学工作规范（试行）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执行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65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>
            <a:off x="5227321" y="-5227322"/>
            <a:ext cx="1737363" cy="12192002"/>
            <a:chOff x="4275346" y="1"/>
            <a:chExt cx="3116585" cy="6857999"/>
          </a:xfrm>
        </p:grpSpPr>
        <p:sp>
          <p:nvSpPr>
            <p:cNvPr id="2" name="矩形 1"/>
            <p:cNvSpPr/>
            <p:nvPr/>
          </p:nvSpPr>
          <p:spPr>
            <a:xfrm>
              <a:off x="4275351" y="1"/>
              <a:ext cx="3116580" cy="685799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 rot="5400000">
              <a:off x="3693157" y="2021125"/>
              <a:ext cx="3980127" cy="281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+mn-ea"/>
                </a:rPr>
                <a:t>CONTENTS</a:t>
              </a:r>
              <a:endParaRPr lang="zh-CN" altLang="en-US" sz="9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898025" y="3014917"/>
            <a:ext cx="2331304" cy="205479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国开学位制度</a:t>
            </a:r>
            <a:endParaRPr lang="en-US" altLang="zh-C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7007" y="3014917"/>
            <a:ext cx="2258671" cy="205479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年春学位授予工作安排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1629" y="2980192"/>
            <a:ext cx="2092992" cy="205487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2015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秋季北交大学位反馈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48637" y="2983596"/>
            <a:ext cx="2242739" cy="2054877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计算机科学与技术专业学位授予补充说明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6563" y="299480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7007" y="301491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81629" y="2980192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48637" y="2952359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64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48" name="矩形 47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国开学位文件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744484"/>
              </p:ext>
            </p:extLst>
          </p:nvPr>
        </p:nvGraphicFramePr>
        <p:xfrm>
          <a:off x="973733" y="1291770"/>
          <a:ext cx="10347410" cy="445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79"/>
                <a:gridCol w="5406755"/>
                <a:gridCol w="1576190"/>
                <a:gridCol w="2525486"/>
              </a:tblGrid>
              <a:tr h="6241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序号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制度名称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定位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文号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</a:tr>
              <a:tr h="8147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国家开放大学学位评定委员会章程（试行）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机构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[2016]9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865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国家开放大学学士学位授予工作实施细则（试行）（含</a:t>
                      </a:r>
                      <a:r>
                        <a:rPr lang="zh-CN" altLang="zh-CN" sz="2000" kern="1200" dirty="0" smtClea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申诉处理办法</a:t>
                      </a:r>
                      <a:r>
                        <a:rPr lang="zh-CN" altLang="en-US" sz="2000" kern="1200" dirty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）</a:t>
                      </a:r>
                      <a:endParaRPr lang="zh-CN" altLang="en-US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规则</a:t>
                      </a: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程序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[2016]10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8853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国家开放大学学士学位论文管理办法（试行）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[2016]11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391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关于国家开放大学工商管理、法学、汉语言文学、计算机科学与技术和会计学专业学位授予工作的通知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首批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个专业学位授予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[2016]12</a:t>
                      </a: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001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FA9DB5-9CAD-4166-9A6A-FF4C90172AC5}" type="datetime1">
              <a:rPr lang="zh-CN" altLang="en-US" smtClean="0"/>
              <a:pPr>
                <a:defRPr/>
              </a:pPr>
              <a:t>2016/5/20</a:t>
            </a:fld>
            <a:endParaRPr lang="zh-CN" altLang="en-US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027245" y="1169560"/>
            <a:ext cx="10371307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（一）学位授予对象和类型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0911859"/>
              </p:ext>
            </p:extLst>
          </p:nvPr>
        </p:nvGraphicFramePr>
        <p:xfrm>
          <a:off x="1027245" y="1475769"/>
          <a:ext cx="10106450" cy="41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3065"/>
                <a:gridCol w="3168352"/>
                <a:gridCol w="3325033"/>
              </a:tblGrid>
              <a:tr h="6940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授予专业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所属学科门类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学位授予对象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6940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工商管理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2016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年春季起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毕业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的学生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68184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法学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法学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  <a:tr h="68184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汉语言文学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文学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  <a:tr h="6940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计算机科学与技术</a:t>
                      </a:r>
                      <a:endParaRPr lang="zh-CN" altLang="en-US" sz="24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工学</a:t>
                      </a:r>
                      <a:endParaRPr lang="zh-CN" altLang="en-US" sz="24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  <a:tr h="6940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会计学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管理学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401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FA9DB5-9CAD-4166-9A6A-FF4C90172AC5}" type="datetime1">
              <a:rPr lang="zh-CN" altLang="en-US" smtClean="0"/>
              <a:pPr>
                <a:defRPr/>
              </a:pPr>
              <a:t>2016/5/20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F4A71-3A9E-475D-AF4F-48F4361C0A87}" type="slidenum">
              <a:rPr lang="zh-CN" altLang="zh-CN" smtClean="0"/>
              <a:pPr>
                <a:defRPr/>
              </a:pPr>
              <a:t>29</a:t>
            </a:fld>
            <a:endParaRPr lang="zh-CN" altLang="zh-CN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002518"/>
              </p:ext>
            </p:extLst>
          </p:nvPr>
        </p:nvGraphicFramePr>
        <p:xfrm>
          <a:off x="1144734" y="1226710"/>
          <a:ext cx="9793088" cy="5262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9767"/>
                <a:gridCol w="7573321"/>
              </a:tblGrid>
              <a:tr h="623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学位授予</a:t>
                      </a:r>
                      <a:endParaRPr 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739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月底</a:t>
                      </a:r>
                      <a:r>
                        <a:rPr lang="zh-CN" alt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</a:t>
                      </a:r>
                      <a:endParaRPr lang="zh-CN" sz="2400" b="0" kern="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学生完成论文答辩，提交</a:t>
                      </a: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</a:t>
                      </a:r>
                      <a:endParaRPr 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739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月底</a:t>
                      </a:r>
                      <a:endParaRPr lang="zh-CN" sz="2400" b="0" kern="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学习中心组织申请</a:t>
                      </a:r>
                      <a:r>
                        <a:rPr 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，提交申请材料</a:t>
                      </a:r>
                      <a:endParaRPr 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442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r>
                        <a:rPr lang="zh-CN" alt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  <a:r>
                        <a:rPr lang="en-US" alt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</a:t>
                      </a:r>
                      <a:r>
                        <a:rPr lang="zh-CN" alt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日前</a:t>
                      </a:r>
                      <a:endParaRPr lang="zh-CN" sz="2400" b="0" kern="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分部</a:t>
                      </a: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复审后</a:t>
                      </a:r>
                      <a:r>
                        <a:rPr lang="zh-CN" alt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提交申请材料</a:t>
                      </a:r>
                      <a:endParaRPr lang="zh-CN" alt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8590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r>
                        <a:rPr 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  <a:r>
                        <a:rPr lang="en-US" alt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30</a:t>
                      </a:r>
                      <a:r>
                        <a:rPr lang="zh-CN" alt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日</a:t>
                      </a:r>
                      <a:r>
                        <a:rPr 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前</a:t>
                      </a:r>
                      <a:endParaRPr lang="zh-CN" sz="2400" b="0" kern="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学位评定分委员会组织</a:t>
                      </a:r>
                      <a:r>
                        <a:rPr lang="zh-CN" alt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开展</a:t>
                      </a: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学位论文终审，确定建议授予学位名单</a:t>
                      </a:r>
                      <a:endParaRPr 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8720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r>
                        <a:rPr 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  <a:r>
                        <a:rPr lang="zh-CN" alt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上旬</a:t>
                      </a:r>
                      <a:endParaRPr lang="zh-CN" sz="2400" b="0" kern="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召开学位评定委员会会议，确定授予学位学生名单</a:t>
                      </a:r>
                      <a:endParaRPr lang="zh-CN" sz="24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739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r>
                        <a:rPr lang="zh-CN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月</a:t>
                      </a:r>
                      <a:r>
                        <a:rPr lang="zh-CN" altLang="en-US" sz="2400" b="0" kern="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中旬</a:t>
                      </a:r>
                      <a:endParaRPr lang="zh-CN" sz="2400" b="0" kern="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学位信息</a:t>
                      </a:r>
                      <a:r>
                        <a:rPr lang="zh-CN" alt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报北京</a:t>
                      </a: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学位委员会</a:t>
                      </a:r>
                      <a:r>
                        <a:rPr lang="zh-CN" alt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备案</a:t>
                      </a:r>
                      <a:r>
                        <a:rPr lang="zh-CN" altLang="en-US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，</a:t>
                      </a:r>
                      <a:r>
                        <a:rPr lang="zh-CN" altLang="zh-CN" sz="24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颁发学位证书</a:t>
                      </a:r>
                      <a:endParaRPr lang="zh-CN" altLang="zh-CN" sz="2400" kern="100" dirty="0" smtClean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（二）时间安排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9384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829" y="655671"/>
            <a:ext cx="4163345" cy="57368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516" y="655672"/>
            <a:ext cx="4080769" cy="578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34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FA9DB5-9CAD-4166-9A6A-FF4C90172AC5}" type="datetime1">
              <a:rPr lang="zh-CN" altLang="en-US" smtClean="0"/>
              <a:pPr>
                <a:defRPr/>
              </a:pPr>
              <a:t>2016/5/20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F4A71-3A9E-475D-AF4F-48F4361C0A87}" type="slidenum">
              <a:rPr lang="zh-CN" altLang="zh-CN" smtClean="0"/>
              <a:pPr>
                <a:defRPr/>
              </a:pPr>
              <a:t>30</a:t>
            </a:fld>
            <a:endParaRPr lang="zh-CN" altLang="zh-CN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（三）分部提交材料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27245" y="1169560"/>
            <a:ext cx="10371307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纸质材料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）国家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开放大学学士学位申请信息汇总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）国家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开放大学学士学位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申请表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）学位论文（纸质版和电子版）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）国家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开放大学学位论文评审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 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1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759178"/>
              </p:ext>
            </p:extLst>
          </p:nvPr>
        </p:nvGraphicFramePr>
        <p:xfrm>
          <a:off x="1729584" y="4165600"/>
          <a:ext cx="8966628" cy="2198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7640"/>
                <a:gridCol w="5438988"/>
              </a:tblGrid>
              <a:tr h="46103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电子数据文件名称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提交方式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4270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复审通过名单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教务管理系统</a:t>
                      </a:r>
                      <a:r>
                        <a:rPr lang="zh-CN" altLang="en-US" sz="2400" dirty="0" smtClean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（</a:t>
                      </a:r>
                      <a:r>
                        <a:rPr lang="en-US" altLang="zh-CN" sz="2400" dirty="0" smtClean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CPS1.0</a:t>
                      </a:r>
                      <a:r>
                        <a:rPr lang="zh-CN" altLang="en-US" sz="2400" dirty="0" smtClean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）</a:t>
                      </a:r>
                      <a:endParaRPr lang="zh-CN" altLang="en-US" sz="2400" dirty="0">
                        <a:latin typeface="Arial Unicode MS" panose="020B0604020202020204" pitchFamily="34" charset="-122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121920" marR="121920" anchor="ctr"/>
                </a:tc>
              </a:tr>
              <a:tr h="41949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学位论文成绩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考试论坛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6559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论文、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查重初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检报告电子版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国开教务管理新系统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的学位论文管理模块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666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0528165"/>
              </p:ext>
            </p:extLst>
          </p:nvPr>
        </p:nvGraphicFramePr>
        <p:xfrm>
          <a:off x="874552" y="1378496"/>
          <a:ext cx="10286932" cy="4565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4800533"/>
                <a:gridCol w="4334271"/>
              </a:tblGrid>
              <a:tr h="534297"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学位审核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论文审核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/>
                </a:tc>
              </a:tr>
              <a:tr h="149715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审核内容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符合毕业条件、必修均分、学位外语、不良记录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论文查重报告、论文具体内容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49715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审核机构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学习中心初审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分部学位管理部门复审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总部学位评定委员会终审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学习中心答辩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分部教学部门复审</a:t>
                      </a:r>
                      <a:endParaRPr lang="en-US" altLang="zh-CN" sz="24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学位评定分委员会终审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3649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审核方式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教务管理系统</a:t>
                      </a:r>
                      <a:r>
                        <a:rPr lang="zh-CN" altLang="en-US" sz="2400" dirty="0" smtClean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（</a:t>
                      </a:r>
                      <a:r>
                        <a:rPr lang="en-US" altLang="zh-CN" sz="2400" dirty="0" smtClean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CPS1.0</a:t>
                      </a:r>
                      <a:r>
                        <a:rPr lang="zh-CN" altLang="en-US" sz="2400" dirty="0" smtClean="0">
                          <a:latin typeface="Arial Unicode MS" panose="020B0604020202020204" pitchFamily="34" charset="-122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）</a:t>
                      </a:r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在线审核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国开教务新平台学位论文模块在线审核</a:t>
                      </a:r>
                      <a:endPara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FA9DB5-9CAD-4166-9A6A-FF4C90172AC5}" type="datetime1">
              <a:rPr lang="zh-CN" altLang="en-US" smtClean="0"/>
              <a:pPr>
                <a:defRPr/>
              </a:pPr>
              <a:t>2016/5/20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F4A71-3A9E-475D-AF4F-48F4361C0A87}" type="slidenum">
              <a:rPr lang="zh-CN" altLang="zh-CN" smtClean="0"/>
              <a:pPr>
                <a:defRPr/>
              </a:pPr>
              <a:t>31</a:t>
            </a:fld>
            <a:endParaRPr lang="zh-CN" altLang="zh-CN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（四）学位审核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97743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（五）注意事项</a:t>
            </a: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学位授予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单位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计算机科学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技术专业：</a:t>
            </a:r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国家开放大学 或 北京交通大学</a:t>
            </a:r>
            <a:endParaRPr lang="en-US" altLang="zh-CN" sz="2800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55600" indent="-355600"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不能同时申请国开和合作高校学位，必须二选一，且不能在申请过程中变更。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55600" indent="-355600"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分部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可使用国家开放大学数字图书馆提供的账号进行论文查重初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检。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4100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>
            <a:off x="5227321" y="-5227322"/>
            <a:ext cx="1737363" cy="12192002"/>
            <a:chOff x="4275346" y="1"/>
            <a:chExt cx="3116585" cy="6857999"/>
          </a:xfrm>
        </p:grpSpPr>
        <p:sp>
          <p:nvSpPr>
            <p:cNvPr id="2" name="矩形 1"/>
            <p:cNvSpPr/>
            <p:nvPr/>
          </p:nvSpPr>
          <p:spPr>
            <a:xfrm>
              <a:off x="4275351" y="1"/>
              <a:ext cx="3116580" cy="685799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 rot="5400000">
              <a:off x="3693157" y="2021125"/>
              <a:ext cx="3980127" cy="281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+mn-ea"/>
                </a:rPr>
                <a:t>CONTENTS</a:t>
              </a:r>
              <a:endParaRPr lang="zh-CN" altLang="en-US" sz="9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898025" y="3014917"/>
            <a:ext cx="2331304" cy="205479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国开学位制度</a:t>
            </a:r>
            <a:endParaRPr lang="en-US" altLang="zh-C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7007" y="3014917"/>
            <a:ext cx="2258671" cy="205479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年春学位授予工作安排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1629" y="2980192"/>
            <a:ext cx="2092992" cy="205487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2015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秋季北交大学位反馈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48637" y="2983596"/>
            <a:ext cx="2242739" cy="2054877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计算机科学与技术专业学位授予补充说明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6563" y="299480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7007" y="301491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81629" y="2980192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48637" y="2952359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357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428060" y="275994"/>
            <a:ext cx="4245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国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开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-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北交大学位申请条件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8" name="矩形 7"/>
          <p:cNvSpPr/>
          <p:nvPr/>
        </p:nvSpPr>
        <p:spPr>
          <a:xfrm>
            <a:off x="508003" y="1674336"/>
            <a:ext cx="52541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n-ea"/>
              </a:rPr>
              <a:t>  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国开学位申请条件：</a:t>
            </a:r>
            <a:endParaRPr lang="en-US" altLang="zh-CN" sz="2000" dirty="0" smtClean="0">
              <a:solidFill>
                <a:srgbClr val="C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必修课程平均</a:t>
            </a:r>
            <a:r>
              <a:rPr lang="zh-CN" altLang="zh-CN" sz="2000" dirty="0" smtClean="0"/>
              <a:t>成绩</a:t>
            </a:r>
            <a:r>
              <a:rPr lang="zh-CN" altLang="en-US" sz="2000" dirty="0" smtClean="0"/>
              <a:t>达到</a:t>
            </a:r>
            <a:r>
              <a:rPr lang="en-US" altLang="zh-CN" sz="2000" u="sng" dirty="0" smtClean="0"/>
              <a:t>75</a:t>
            </a:r>
            <a:r>
              <a:rPr lang="zh-CN" altLang="zh-CN" sz="2000" u="sng" dirty="0" smtClean="0"/>
              <a:t>分</a:t>
            </a:r>
            <a:endParaRPr lang="en-US" altLang="zh-CN" sz="2000" u="sng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学位</a:t>
            </a:r>
            <a:r>
              <a:rPr lang="zh-CN" altLang="zh-CN" sz="2000" dirty="0" smtClean="0"/>
              <a:t>论文</a:t>
            </a:r>
            <a:r>
              <a:rPr lang="zh-CN" altLang="en-US" sz="2000" dirty="0"/>
              <a:t>达到</a:t>
            </a:r>
            <a:r>
              <a:rPr lang="zh-CN" altLang="zh-CN" sz="2000" dirty="0" smtClean="0"/>
              <a:t>良好</a:t>
            </a:r>
            <a:r>
              <a:rPr lang="zh-CN" altLang="zh-CN" sz="2000" dirty="0"/>
              <a:t>（或</a:t>
            </a:r>
            <a:r>
              <a:rPr lang="en-US" altLang="zh-CN" sz="2000" dirty="0"/>
              <a:t>80</a:t>
            </a:r>
            <a:r>
              <a:rPr lang="zh-CN" altLang="zh-CN" sz="2000" dirty="0"/>
              <a:t>分</a:t>
            </a:r>
            <a:r>
              <a:rPr lang="zh-CN" altLang="zh-CN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通过英语考试，成绩合格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sz="2000" dirty="0" smtClean="0"/>
              <a:t>（</a:t>
            </a:r>
            <a:r>
              <a:rPr lang="en-US" altLang="zh-CN" sz="2000" dirty="0"/>
              <a:t>1</a:t>
            </a:r>
            <a:r>
              <a:rPr lang="zh-CN" altLang="zh-CN" sz="2000" dirty="0"/>
              <a:t>）国家开放大学学士学位英语</a:t>
            </a:r>
            <a:r>
              <a:rPr lang="zh-CN" altLang="zh-CN" sz="2000" dirty="0" smtClean="0"/>
              <a:t>考试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（</a:t>
            </a:r>
            <a:r>
              <a:rPr lang="en-US" altLang="zh-CN" sz="2000" dirty="0"/>
              <a:t>2</a:t>
            </a:r>
            <a:r>
              <a:rPr lang="zh-CN" altLang="zh-CN" sz="2000" dirty="0"/>
              <a:t>）成人本科学士学位英语</a:t>
            </a:r>
            <a:r>
              <a:rPr lang="zh-CN" altLang="zh-CN" sz="2000" dirty="0" smtClean="0"/>
              <a:t>考试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（</a:t>
            </a:r>
            <a:r>
              <a:rPr lang="en-US" altLang="zh-CN" sz="2000" dirty="0"/>
              <a:t>3</a:t>
            </a:r>
            <a:r>
              <a:rPr lang="zh-CN" altLang="zh-CN" sz="2000" dirty="0"/>
              <a:t>）全国公共英语等级考试三级（</a:t>
            </a:r>
            <a:r>
              <a:rPr lang="en-US" altLang="zh-CN" sz="2000" dirty="0"/>
              <a:t>PETS-3</a:t>
            </a:r>
            <a:r>
              <a:rPr lang="zh-CN" altLang="zh-CN" sz="2000" dirty="0" smtClean="0"/>
              <a:t>）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r>
              <a:rPr lang="zh-CN" altLang="zh-CN" sz="2000" dirty="0"/>
              <a:t>（</a:t>
            </a:r>
            <a:r>
              <a:rPr lang="en-US" altLang="zh-CN" sz="2000" dirty="0"/>
              <a:t>4</a:t>
            </a:r>
            <a:r>
              <a:rPr lang="zh-CN" altLang="zh-CN" sz="2000" dirty="0"/>
              <a:t>）国家大学</a:t>
            </a:r>
            <a:r>
              <a:rPr lang="zh-CN" altLang="zh-CN" sz="2000" dirty="0" smtClean="0"/>
              <a:t>英语四</a:t>
            </a:r>
            <a:r>
              <a:rPr lang="zh-CN" altLang="zh-CN" sz="2000" dirty="0"/>
              <a:t>级考试</a:t>
            </a:r>
            <a:r>
              <a:rPr lang="zh-CN" altLang="zh-CN" sz="2000" dirty="0" smtClean="0"/>
              <a:t>（</a:t>
            </a:r>
            <a:r>
              <a:rPr lang="en-US" altLang="zh-CN" sz="2000" dirty="0"/>
              <a:t>C</a:t>
            </a:r>
            <a:r>
              <a:rPr lang="en-US" altLang="zh-CN" sz="2000" dirty="0" smtClean="0"/>
              <a:t>ET-4</a:t>
            </a:r>
            <a:r>
              <a:rPr lang="zh-CN" altLang="zh-CN" sz="2000" dirty="0" smtClean="0"/>
              <a:t>）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自</a:t>
            </a:r>
            <a:r>
              <a:rPr lang="en-US" altLang="zh-CN" sz="2000" dirty="0" smtClean="0">
                <a:solidFill>
                  <a:srgbClr val="00B0F0"/>
                </a:solidFill>
                <a:latin typeface="+mn-ea"/>
              </a:rPr>
              <a:t>2016</a:t>
            </a: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年春季起申请</a:t>
            </a:r>
            <a:endParaRPr lang="en-US" altLang="zh-CN" sz="2000" dirty="0" smtClean="0">
              <a:solidFill>
                <a:srgbClr val="00B0F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zh-CN" sz="2000" dirty="0" smtClean="0">
              <a:latin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226628" y="1291772"/>
            <a:ext cx="0" cy="477520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545945" y="1674336"/>
            <a:ext cx="52541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北交大学位申请条件：</a:t>
            </a:r>
            <a:endParaRPr lang="en-US" altLang="zh-CN" sz="2000" dirty="0" smtClean="0">
              <a:solidFill>
                <a:srgbClr val="C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必修课程平均成绩</a:t>
            </a:r>
            <a:r>
              <a:rPr lang="zh-CN" altLang="en-US" sz="2000" dirty="0"/>
              <a:t>达到</a:t>
            </a:r>
            <a:r>
              <a:rPr lang="en-US" altLang="zh-CN" sz="2000" u="sng" dirty="0" smtClean="0"/>
              <a:t>70</a:t>
            </a:r>
            <a:r>
              <a:rPr lang="zh-CN" altLang="zh-CN" sz="2000" u="sng" dirty="0" smtClean="0"/>
              <a:t>分</a:t>
            </a:r>
            <a:endParaRPr lang="en-US" altLang="zh-CN" sz="2000" u="sng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/>
              <a:t>学位论文</a:t>
            </a:r>
            <a:r>
              <a:rPr lang="zh-CN" altLang="en-US" sz="2000" dirty="0"/>
              <a:t>达到</a:t>
            </a:r>
            <a:r>
              <a:rPr lang="zh-CN" altLang="zh-CN" sz="2000" dirty="0"/>
              <a:t>良好（或</a:t>
            </a:r>
            <a:r>
              <a:rPr lang="en-US" altLang="zh-CN" sz="2000" dirty="0"/>
              <a:t>80</a:t>
            </a:r>
            <a:r>
              <a:rPr lang="zh-CN" altLang="zh-CN" sz="2000" dirty="0"/>
              <a:t>分</a:t>
            </a:r>
            <a:r>
              <a:rPr lang="zh-CN" altLang="zh-CN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u="sng" dirty="0" smtClean="0"/>
              <a:t>2</a:t>
            </a:r>
            <a:r>
              <a:rPr lang="zh-CN" altLang="en-US" sz="2000" u="sng" dirty="0" smtClean="0"/>
              <a:t>门学位课程达到</a:t>
            </a:r>
            <a:r>
              <a:rPr lang="en-US" altLang="zh-CN" sz="2000" u="sng" dirty="0" smtClean="0"/>
              <a:t>70</a:t>
            </a:r>
            <a:r>
              <a:rPr lang="zh-CN" altLang="en-US" sz="2000" u="sng" dirty="0" smtClean="0"/>
              <a:t>分</a:t>
            </a:r>
            <a:endParaRPr lang="en-US" altLang="zh-CN" sz="2000" u="sng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通过</a:t>
            </a:r>
            <a:r>
              <a:rPr lang="zh-CN" altLang="zh-CN" sz="2000" dirty="0"/>
              <a:t>北京地区成人本科学士学位英语统一</a:t>
            </a:r>
            <a:r>
              <a:rPr lang="zh-CN" altLang="zh-CN" sz="2000" dirty="0" smtClean="0"/>
              <a:t>考试</a:t>
            </a:r>
            <a:r>
              <a:rPr lang="zh-CN" altLang="en-US" sz="2000" dirty="0" smtClean="0"/>
              <a:t>，</a:t>
            </a:r>
            <a:r>
              <a:rPr lang="zh-CN" altLang="en-US" sz="2000" dirty="0"/>
              <a:t>成绩</a:t>
            </a:r>
            <a:r>
              <a:rPr lang="zh-CN" altLang="en-US" sz="2000" dirty="0" smtClean="0"/>
              <a:t>合格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endParaRPr lang="en-US" altLang="zh-CN" sz="2000" dirty="0"/>
          </a:p>
          <a:p>
            <a:pPr>
              <a:lnSpc>
                <a:spcPct val="150000"/>
              </a:lnSpc>
            </a:pPr>
            <a:endParaRPr lang="en-US" altLang="zh-CN" sz="2000" dirty="0" smtClean="0">
              <a:solidFill>
                <a:srgbClr val="00B0F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合作协议截止到</a:t>
            </a:r>
            <a:r>
              <a:rPr lang="en-US" altLang="zh-CN" sz="2000" dirty="0" smtClean="0">
                <a:solidFill>
                  <a:srgbClr val="00B0F0"/>
                </a:solidFill>
                <a:latin typeface="+mn-ea"/>
              </a:rPr>
              <a:t>2018</a:t>
            </a: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年春</a:t>
            </a:r>
            <a:r>
              <a:rPr lang="en-US" altLang="zh-CN" sz="2000" dirty="0" smtClean="0">
                <a:solidFill>
                  <a:srgbClr val="00B0F0"/>
                </a:solidFill>
                <a:latin typeface="+mn-ea"/>
              </a:rPr>
              <a:t>       </a:t>
            </a:r>
            <a:endParaRPr lang="zh-CN" altLang="zh-CN" sz="2000" dirty="0" smtClean="0">
              <a:solidFill>
                <a:srgbClr val="00B0F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9968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284252"/>
              </p:ext>
            </p:extLst>
          </p:nvPr>
        </p:nvGraphicFramePr>
        <p:xfrm>
          <a:off x="1002927" y="741739"/>
          <a:ext cx="10017374" cy="568388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17759"/>
                <a:gridCol w="3990109"/>
                <a:gridCol w="4809506"/>
              </a:tblGrid>
              <a:tr h="486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时间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申请国开学位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申请合作高校学位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</a:tr>
              <a:tr h="764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论文成绩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kern="100" dirty="0" smtClean="0">
                          <a:effectLst/>
                        </a:rPr>
                        <a:t>期末考试结束前上报成绩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kern="100" dirty="0" smtClean="0">
                          <a:effectLst/>
                        </a:rPr>
                        <a:t>期末考试结束后录入成绩，下学期初报送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  <a:tr h="764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论文审核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各级机构都进行论文审核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kern="100" dirty="0" smtClean="0">
                          <a:effectLst/>
                        </a:rPr>
                        <a:t>按合作高校要求抽审论文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  <a:tr h="764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毕业审核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可提前至第</a:t>
                      </a:r>
                      <a:r>
                        <a:rPr lang="en-US" altLang="zh-CN" sz="2000" kern="100" dirty="0" smtClean="0">
                          <a:effectLst/>
                        </a:rPr>
                        <a:t>5</a:t>
                      </a:r>
                      <a:r>
                        <a:rPr lang="zh-CN" altLang="en-US" sz="2000" kern="100" dirty="0" smtClean="0">
                          <a:effectLst/>
                        </a:rPr>
                        <a:t>学期末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kern="100" dirty="0" smtClean="0">
                          <a:effectLst/>
                        </a:rPr>
                        <a:t>学期初毕业审核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  <a:tr h="7817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学位审核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kern="100" dirty="0" smtClean="0">
                          <a:effectLst/>
                        </a:rPr>
                        <a:t>提前至第</a:t>
                      </a:r>
                      <a:r>
                        <a:rPr lang="en-US" altLang="zh-CN" sz="2000" kern="100" dirty="0" smtClean="0">
                          <a:effectLst/>
                        </a:rPr>
                        <a:t>5</a:t>
                      </a:r>
                      <a:r>
                        <a:rPr lang="zh-CN" altLang="en-US" sz="2000" kern="100" dirty="0" smtClean="0">
                          <a:effectLst/>
                        </a:rPr>
                        <a:t>学期末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kern="100" dirty="0" smtClean="0">
                          <a:effectLst/>
                        </a:rPr>
                        <a:t>学位审核与毕业审核同步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  <a:tr h="7817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报送材料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学位初审通过，当前学期即可报送学位材料</a:t>
                      </a:r>
                      <a:endParaRPr lang="zh-CN" alt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kern="100" dirty="0" smtClean="0">
                          <a:effectLst/>
                        </a:rPr>
                        <a:t>当前学期毕业生，下学期报材料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  <a:tr h="670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证书领取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毕业证与学位证同步发放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kern="100" dirty="0" smtClean="0">
                          <a:effectLst/>
                        </a:rPr>
                        <a:t>毕业后</a:t>
                      </a:r>
                      <a:r>
                        <a:rPr lang="en-US" altLang="zh-CN" sz="2000" kern="100" dirty="0" smtClean="0">
                          <a:effectLst/>
                        </a:rPr>
                        <a:t>1-2</a:t>
                      </a:r>
                      <a:r>
                        <a:rPr lang="zh-CN" altLang="en-US" sz="2000" kern="100" dirty="0" smtClean="0">
                          <a:effectLst/>
                        </a:rPr>
                        <a:t>年领取学位证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  <a:tr h="670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学位授予类型</a:t>
                      </a:r>
                      <a:endParaRPr lang="zh-CN" sz="20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普通高等学校学位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78923" marR="78923" marT="8221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20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成人</a:t>
                      </a:r>
                      <a:r>
                        <a:rPr lang="zh-CN" altLang="en-US" sz="20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高等学校学位</a:t>
                      </a:r>
                      <a:endParaRPr lang="zh-CN" altLang="en-US" sz="20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8923" marR="78923" marT="822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4748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428060" y="27599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论文形式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8" name="矩形 7"/>
          <p:cNvSpPr/>
          <p:nvPr/>
        </p:nvSpPr>
        <p:spPr>
          <a:xfrm>
            <a:off x="508002" y="1357991"/>
            <a:ext cx="558799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国开学位：</a:t>
            </a:r>
            <a:endParaRPr lang="en-US" altLang="zh-CN" sz="2000" dirty="0" smtClean="0">
              <a:solidFill>
                <a:srgbClr val="C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题目</a:t>
            </a:r>
            <a:r>
              <a:rPr lang="zh-CN" altLang="en-US" sz="2000" dirty="0" smtClean="0"/>
              <a:t>（</a:t>
            </a:r>
            <a:r>
              <a:rPr lang="zh-CN" altLang="en-US" sz="2000" dirty="0" smtClean="0">
                <a:sym typeface="Symbol"/>
              </a:rPr>
              <a:t></a:t>
            </a:r>
            <a:r>
              <a:rPr lang="en-US" altLang="zh-CN" sz="2000" dirty="0" smtClean="0">
                <a:sym typeface="Symbol"/>
              </a:rPr>
              <a:t>25</a:t>
            </a:r>
            <a:r>
              <a:rPr lang="zh-CN" altLang="en-US" sz="2000" dirty="0" smtClean="0">
                <a:sym typeface="Symbol"/>
              </a:rPr>
              <a:t>个字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摘要</a:t>
            </a:r>
            <a:r>
              <a:rPr lang="zh-CN" altLang="en-US" sz="2000" dirty="0" smtClean="0"/>
              <a:t>（</a:t>
            </a:r>
            <a:r>
              <a:rPr lang="zh-CN" altLang="en-US" sz="2000" u="sng" dirty="0" smtClean="0"/>
              <a:t>不要求英文</a:t>
            </a:r>
            <a:r>
              <a:rPr lang="zh-CN" altLang="en-US" sz="2000" dirty="0" smtClean="0"/>
              <a:t>，</a:t>
            </a:r>
            <a:r>
              <a:rPr lang="en-US" altLang="zh-CN" sz="2000" u="sng" dirty="0" smtClean="0"/>
              <a:t>300</a:t>
            </a:r>
            <a:r>
              <a:rPr lang="zh-CN" altLang="en-US" sz="2000" u="sng" dirty="0" smtClean="0"/>
              <a:t>字</a:t>
            </a:r>
            <a:r>
              <a:rPr lang="zh-CN" altLang="en-US" sz="2000" dirty="0" smtClean="0"/>
              <a:t>，关键词</a:t>
            </a:r>
            <a:r>
              <a:rPr lang="zh-CN" altLang="en-US" sz="2000" dirty="0" smtClean="0">
                <a:sym typeface="Symbol"/>
              </a:rPr>
              <a:t>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个）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目录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正文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绪论、主体、结论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u="sng" dirty="0" smtClean="0"/>
              <a:t>不少于</a:t>
            </a:r>
            <a:r>
              <a:rPr lang="en-US" altLang="zh-CN" sz="2000" u="sng" dirty="0" smtClean="0"/>
              <a:t>6000</a:t>
            </a:r>
            <a:r>
              <a:rPr lang="zh-CN" altLang="en-US" sz="2000" u="sng" dirty="0" smtClean="0"/>
              <a:t>字</a:t>
            </a:r>
            <a:endParaRPr lang="en-US" altLang="zh-CN" sz="2000" u="sng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参考文献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u="sng" dirty="0" smtClean="0"/>
              <a:t>注释</a:t>
            </a:r>
            <a:r>
              <a:rPr lang="zh-CN" altLang="en-US" sz="2000" u="sng" dirty="0" smtClean="0"/>
              <a:t>（脚注）</a:t>
            </a:r>
            <a:endParaRPr lang="en-US" altLang="zh-CN" sz="2000" u="sng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附录</a:t>
            </a:r>
            <a:r>
              <a:rPr lang="zh-CN" altLang="en-US" sz="2000" dirty="0" smtClean="0"/>
              <a:t>（程序等）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排版、打印、装订等格式要求</a:t>
            </a:r>
            <a:endParaRPr lang="zh-CN" altLang="zh-CN" sz="2000" dirty="0" smtClean="0">
              <a:solidFill>
                <a:srgbClr val="00B0F0"/>
              </a:solidFill>
              <a:latin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226628" y="1291772"/>
            <a:ext cx="0" cy="477520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545945" y="1406727"/>
            <a:ext cx="52541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北交大学位：</a:t>
            </a:r>
            <a:endParaRPr lang="en-US" altLang="zh-CN" sz="2000" dirty="0" smtClean="0">
              <a:solidFill>
                <a:srgbClr val="C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题目</a:t>
            </a:r>
            <a:r>
              <a:rPr lang="zh-CN" altLang="en-US" sz="2000" dirty="0"/>
              <a:t>（</a:t>
            </a:r>
            <a:r>
              <a:rPr lang="zh-CN" altLang="en-US" sz="2000" dirty="0">
                <a:sym typeface="Symbol"/>
              </a:rPr>
              <a:t></a:t>
            </a:r>
            <a:r>
              <a:rPr lang="en-US" altLang="zh-CN" sz="2000" dirty="0">
                <a:sym typeface="Symbol"/>
              </a:rPr>
              <a:t>25</a:t>
            </a:r>
            <a:r>
              <a:rPr lang="zh-CN" altLang="en-US" sz="2000" dirty="0">
                <a:sym typeface="Symbol"/>
              </a:rPr>
              <a:t>个字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摘要</a:t>
            </a:r>
            <a:r>
              <a:rPr lang="zh-CN" altLang="en-US" sz="2000" dirty="0" smtClean="0"/>
              <a:t>（中</a:t>
            </a:r>
            <a:r>
              <a:rPr lang="zh-CN" altLang="zh-CN" sz="2000" dirty="0" smtClean="0"/>
              <a:t>英文</a:t>
            </a:r>
            <a:r>
              <a:rPr lang="zh-CN" altLang="en-US" sz="2000" dirty="0" smtClean="0"/>
              <a:t>，</a:t>
            </a:r>
            <a:r>
              <a:rPr lang="en-US" altLang="zh-CN" sz="2000" dirty="0" smtClean="0"/>
              <a:t>400</a:t>
            </a:r>
            <a:r>
              <a:rPr lang="zh-CN" altLang="en-US" sz="2000" dirty="0" smtClean="0"/>
              <a:t>字，关键词</a:t>
            </a:r>
            <a:r>
              <a:rPr lang="en-US" altLang="zh-CN" sz="2000" dirty="0" smtClean="0"/>
              <a:t>3-5</a:t>
            </a:r>
            <a:r>
              <a:rPr lang="zh-CN" altLang="en-US" sz="2000" dirty="0" smtClean="0"/>
              <a:t>个）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目录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正文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绪论、主体、结论</a:t>
            </a:r>
            <a:endParaRPr lang="en-US" altLang="zh-CN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不少于</a:t>
            </a:r>
            <a:r>
              <a:rPr lang="en-US" altLang="zh-CN" sz="2000" dirty="0" smtClean="0"/>
              <a:t>15000</a:t>
            </a:r>
            <a:r>
              <a:rPr lang="zh-CN" altLang="en-US" sz="2000" dirty="0"/>
              <a:t>字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参考文献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附录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排版</a:t>
            </a:r>
            <a:r>
              <a:rPr lang="zh-CN" altLang="en-US" sz="2000" dirty="0">
                <a:solidFill>
                  <a:srgbClr val="00B0F0"/>
                </a:solidFill>
                <a:latin typeface="+mn-ea"/>
              </a:rPr>
              <a:t>、打印、装订等格式</a:t>
            </a:r>
            <a:r>
              <a:rPr lang="zh-CN" altLang="en-US" sz="2000" dirty="0" smtClean="0">
                <a:solidFill>
                  <a:srgbClr val="00B0F0"/>
                </a:solidFill>
                <a:latin typeface="+mn-ea"/>
              </a:rPr>
              <a:t>要求</a:t>
            </a:r>
            <a:endParaRPr lang="zh-CN" altLang="zh-CN" sz="2000" dirty="0">
              <a:solidFill>
                <a:srgbClr val="00B0F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62862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428060" y="275994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论文指导和检查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8" name="矩形 7"/>
          <p:cNvSpPr/>
          <p:nvPr/>
        </p:nvSpPr>
        <p:spPr>
          <a:xfrm>
            <a:off x="508001" y="1192924"/>
            <a:ext cx="558799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国开学位：</a:t>
            </a:r>
            <a:endParaRPr lang="en-US" altLang="zh-CN" sz="2000" dirty="0" smtClean="0">
              <a:solidFill>
                <a:srgbClr val="C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指导教师</a:t>
            </a:r>
            <a:endParaRPr lang="en-US" altLang="zh-CN" sz="2000" dirty="0" smtClean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本科、中级、</a:t>
            </a:r>
            <a:r>
              <a:rPr lang="en-US" altLang="zh-CN" sz="2000" dirty="0" smtClean="0">
                <a:latin typeface="+mn-ea"/>
              </a:rPr>
              <a:t>5</a:t>
            </a:r>
            <a:r>
              <a:rPr lang="zh-CN" altLang="en-US" sz="2000" dirty="0" smtClean="0">
                <a:latin typeface="+mn-ea"/>
              </a:rPr>
              <a:t>年从业经历</a:t>
            </a:r>
            <a:endParaRPr lang="en-US" altLang="zh-CN" sz="2000" dirty="0" smtClean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总指导时间</a:t>
            </a:r>
            <a:r>
              <a:rPr lang="zh-CN" altLang="en-US" sz="2000" dirty="0" smtClean="0">
                <a:latin typeface="+mn-ea"/>
                <a:sym typeface="Symbol"/>
              </a:rPr>
              <a:t></a:t>
            </a:r>
            <a:r>
              <a:rPr lang="en-US" altLang="zh-CN" sz="2000" dirty="0" smtClean="0">
                <a:latin typeface="+mn-ea"/>
              </a:rPr>
              <a:t>8</a:t>
            </a:r>
            <a:r>
              <a:rPr lang="zh-CN" altLang="en-US" sz="2000" dirty="0" smtClean="0">
                <a:latin typeface="+mn-ea"/>
              </a:rPr>
              <a:t>小时</a:t>
            </a:r>
            <a:endParaRPr lang="en-US" altLang="zh-CN" sz="2000" dirty="0" smtClean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同时指导学生数：专职</a:t>
            </a:r>
            <a:r>
              <a:rPr lang="en-US" altLang="zh-CN" sz="2000" dirty="0" smtClean="0">
                <a:latin typeface="+mn-ea"/>
              </a:rPr>
              <a:t>15</a:t>
            </a:r>
            <a:r>
              <a:rPr lang="zh-CN" altLang="en-US" sz="2000" dirty="0" smtClean="0">
                <a:latin typeface="+mn-ea"/>
              </a:rPr>
              <a:t>人，兼职</a:t>
            </a:r>
            <a:r>
              <a:rPr lang="en-US" altLang="zh-CN" sz="2000" dirty="0" smtClean="0">
                <a:latin typeface="+mn-ea"/>
              </a:rPr>
              <a:t>10</a:t>
            </a:r>
            <a:r>
              <a:rPr lang="zh-CN" altLang="en-US" sz="2000" dirty="0" smtClean="0">
                <a:latin typeface="+mn-ea"/>
              </a:rPr>
              <a:t>人</a:t>
            </a:r>
            <a:endParaRPr lang="en-US" altLang="zh-CN" sz="20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论文检查</a:t>
            </a:r>
            <a:r>
              <a:rPr lang="en-US" altLang="zh-CN" sz="2000" dirty="0" smtClean="0">
                <a:latin typeface="+mn-ea"/>
              </a:rPr>
              <a:t>——</a:t>
            </a:r>
            <a:r>
              <a:rPr lang="zh-CN" altLang="en-US" sz="2000" dirty="0" smtClean="0">
                <a:latin typeface="+mn-ea"/>
              </a:rPr>
              <a:t>五个阶段</a:t>
            </a:r>
            <a:endParaRPr lang="en-US" altLang="zh-CN" sz="2000" dirty="0" smtClean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选题</a:t>
            </a:r>
            <a:r>
              <a:rPr lang="zh-CN" altLang="en-US" sz="2000" dirty="0" smtClean="0"/>
              <a:t>（应用性、原则上一人一题）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开题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初稿</a:t>
            </a:r>
            <a:r>
              <a:rPr lang="en-US" altLang="zh-CN" sz="2000" dirty="0" smtClean="0"/>
              <a:t>                           《</a:t>
            </a:r>
            <a:r>
              <a:rPr lang="zh-CN" altLang="en-US" sz="2000" dirty="0" smtClean="0"/>
              <a:t>国开学位论文评审表</a:t>
            </a:r>
            <a:r>
              <a:rPr lang="en-US" altLang="zh-CN" sz="2000" dirty="0" smtClean="0"/>
              <a:t>》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修改稿</a:t>
            </a:r>
            <a:r>
              <a:rPr lang="en-US" altLang="zh-CN" sz="2000" dirty="0" smtClean="0"/>
              <a:t>                       </a:t>
            </a:r>
            <a:r>
              <a:rPr lang="zh-CN" altLang="en-US" sz="2000" dirty="0" smtClean="0"/>
              <a:t>这五项需要指导教师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终稿</a:t>
            </a:r>
            <a:r>
              <a:rPr lang="en-US" altLang="zh-CN" sz="2000" dirty="0" smtClean="0"/>
              <a:t>                            </a:t>
            </a:r>
            <a:r>
              <a:rPr lang="zh-CN" altLang="en-US" sz="2000" dirty="0" smtClean="0"/>
              <a:t>填写时间和内容</a:t>
            </a:r>
            <a:endParaRPr lang="en-US" altLang="zh-CN" sz="2000" dirty="0" smtClean="0">
              <a:latin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226628" y="1291772"/>
            <a:ext cx="0" cy="477520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545945" y="1357991"/>
            <a:ext cx="52541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北交大学位：</a:t>
            </a:r>
            <a:endParaRPr lang="en-US" altLang="zh-CN" sz="2000" dirty="0" smtClean="0">
              <a:solidFill>
                <a:srgbClr val="C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指导教师（中级）</a:t>
            </a:r>
            <a:endParaRPr lang="en-US" altLang="zh-CN" sz="20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+mn-ea"/>
              </a:rPr>
              <a:t>论文检查</a:t>
            </a:r>
            <a:r>
              <a:rPr lang="en-US" altLang="zh-CN" sz="2000" dirty="0" smtClean="0">
                <a:latin typeface="+mn-ea"/>
              </a:rPr>
              <a:t>——</a:t>
            </a:r>
            <a:r>
              <a:rPr lang="zh-CN" altLang="en-US" sz="2000" dirty="0" smtClean="0">
                <a:latin typeface="+mn-ea"/>
              </a:rPr>
              <a:t>三个阶段</a:t>
            </a:r>
            <a:endParaRPr lang="en-US" altLang="zh-CN" sz="2000" dirty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开题：开题报告</a:t>
            </a:r>
            <a:endParaRPr lang="en-US" altLang="zh-CN" sz="2000" dirty="0" smtClean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中期：中期检查报告</a:t>
            </a:r>
            <a:endParaRPr lang="en-US" altLang="zh-CN" sz="2000" dirty="0" smtClean="0">
              <a:latin typeface="+mn-ea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+mn-ea"/>
              </a:rPr>
              <a:t>结</a:t>
            </a:r>
            <a:r>
              <a:rPr lang="zh-CN" altLang="en-US" sz="2000" dirty="0" smtClean="0">
                <a:latin typeface="+mn-ea"/>
              </a:rPr>
              <a:t>题验收</a:t>
            </a:r>
            <a:endParaRPr lang="en-US" altLang="zh-CN" sz="20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任务书：相当于选题</a:t>
            </a:r>
            <a:endParaRPr lang="en-US" altLang="zh-CN" sz="2000" dirty="0" smtClean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latin typeface="+mn-ea"/>
              </a:rPr>
              <a:t>开题：开题报告</a:t>
            </a:r>
            <a:endParaRPr lang="en-US" altLang="zh-CN" sz="2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000" dirty="0" smtClean="0">
              <a:latin typeface="+mn-ea"/>
            </a:endParaRPr>
          </a:p>
        </p:txBody>
      </p:sp>
      <p:sp>
        <p:nvSpPr>
          <p:cNvPr id="2" name="右大括号 1"/>
          <p:cNvSpPr/>
          <p:nvPr/>
        </p:nvSpPr>
        <p:spPr>
          <a:xfrm>
            <a:off x="3049017" y="4220313"/>
            <a:ext cx="252983" cy="2093401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878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28060" y="27599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论文查重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17" name="矩形 16"/>
          <p:cNvSpPr/>
          <p:nvPr/>
        </p:nvSpPr>
        <p:spPr>
          <a:xfrm>
            <a:off x="701040" y="1704938"/>
            <a:ext cx="52324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总部</a:t>
            </a:r>
            <a:endParaRPr lang="en-US" altLang="zh-CN" sz="2800" dirty="0" smtClean="0"/>
          </a:p>
          <a:p>
            <a:endParaRPr lang="en-US" altLang="zh-CN" sz="2000" dirty="0" smtClean="0"/>
          </a:p>
          <a:p>
            <a:r>
              <a:rPr lang="zh-CN" altLang="en-US" sz="2000" dirty="0" smtClean="0"/>
              <a:t>国</a:t>
            </a:r>
            <a:r>
              <a:rPr lang="zh-CN" altLang="en-US" sz="2000" dirty="0"/>
              <a:t>开数字</a:t>
            </a:r>
            <a:r>
              <a:rPr lang="zh-CN" altLang="en-US" sz="2000" dirty="0" smtClean="0"/>
              <a:t>图书馆为分部提供查重账号</a:t>
            </a:r>
            <a:endParaRPr lang="en-US" altLang="zh-CN" sz="2000" dirty="0" smtClean="0"/>
          </a:p>
          <a:p>
            <a:endParaRPr lang="en-US" altLang="zh-CN" sz="2000" dirty="0"/>
          </a:p>
          <a:p>
            <a:r>
              <a:rPr lang="zh-CN" altLang="en-US" sz="2800" dirty="0"/>
              <a:t>分部</a:t>
            </a:r>
            <a:endParaRPr lang="en-US" altLang="zh-CN" sz="2800" dirty="0"/>
          </a:p>
          <a:p>
            <a:endParaRPr lang="en-US" altLang="zh-CN" sz="2000" dirty="0"/>
          </a:p>
          <a:p>
            <a:r>
              <a:rPr lang="zh-CN" altLang="en-US" sz="2000" dirty="0" smtClean="0"/>
              <a:t>分部等自行购买相关</a:t>
            </a:r>
            <a:r>
              <a:rPr lang="zh-CN" altLang="en-US" sz="2000" dirty="0"/>
              <a:t>服务</a:t>
            </a:r>
            <a:endParaRPr lang="en-US" altLang="zh-CN" sz="2000" dirty="0"/>
          </a:p>
          <a:p>
            <a:endParaRPr lang="en-US" altLang="zh-CN" sz="2000" dirty="0" smtClean="0"/>
          </a:p>
          <a:p>
            <a:r>
              <a:rPr lang="zh-CN" altLang="en-US" sz="2800" dirty="0"/>
              <a:t>查重报告</a:t>
            </a:r>
            <a:endParaRPr lang="en-US" altLang="zh-CN" sz="2800" dirty="0"/>
          </a:p>
          <a:p>
            <a:endParaRPr lang="en-US" altLang="zh-CN" sz="2000" dirty="0" smtClean="0"/>
          </a:p>
          <a:p>
            <a:r>
              <a:rPr lang="zh-CN" altLang="en-US" sz="2000" dirty="0" smtClean="0"/>
              <a:t>查</a:t>
            </a:r>
            <a:r>
              <a:rPr lang="zh-CN" altLang="en-US" sz="2000" dirty="0"/>
              <a:t>重报告是在线生成的，一般为</a:t>
            </a:r>
            <a:r>
              <a:rPr lang="en-US" altLang="zh-CN" sz="2000" dirty="0"/>
              <a:t>pdf</a:t>
            </a:r>
            <a:r>
              <a:rPr lang="zh-CN" altLang="en-US" sz="2000" dirty="0"/>
              <a:t>格式。</a:t>
            </a:r>
            <a:endParaRPr lang="en-US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942" y="3041025"/>
            <a:ext cx="7155544" cy="168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675"/>
          <a:stretch/>
        </p:blipFill>
        <p:spPr bwMode="auto">
          <a:xfrm>
            <a:off x="9696994" y="5033277"/>
            <a:ext cx="1972492" cy="5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73486" y="1567320"/>
            <a:ext cx="6096000" cy="9665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三大中文期刊数据库，即中国知网论文检测系统，万方论文相似性检测系统，维普通达检测系统。</a:t>
            </a:r>
          </a:p>
        </p:txBody>
      </p:sp>
    </p:spTree>
    <p:extLst>
      <p:ext uri="{BB962C8B-B14F-4D97-AF65-F5344CB8AC3E}">
        <p14:creationId xmlns:p14="http://schemas.microsoft.com/office/powerpoint/2010/main" val="4078124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国开论文答辩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06399" y="1269234"/>
            <a:ext cx="49493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C00000"/>
                </a:solidFill>
              </a:rPr>
              <a:t>答辩委员会（分部）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3</a:t>
            </a:r>
            <a:r>
              <a:rPr lang="zh-CN" altLang="en-US" sz="2000" dirty="0" smtClean="0"/>
              <a:t>人以上单数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本科、副高；正高</a:t>
            </a:r>
            <a:r>
              <a:rPr lang="zh-CN" altLang="en-US" sz="2000" dirty="0" smtClean="0">
                <a:sym typeface="Symbol"/>
              </a:rPr>
              <a:t></a:t>
            </a:r>
            <a:r>
              <a:rPr lang="en-US" altLang="zh-CN" sz="2000" dirty="0" smtClean="0">
                <a:sym typeface="Symbol"/>
              </a:rPr>
              <a:t>1</a:t>
            </a:r>
            <a:r>
              <a:rPr lang="zh-CN" altLang="en-US" sz="2000" dirty="0" smtClean="0">
                <a:sym typeface="Symbol"/>
              </a:rPr>
              <a:t>人</a:t>
            </a:r>
            <a:endParaRPr lang="en-US" altLang="zh-CN" sz="2000" dirty="0" smtClean="0">
              <a:sym typeface="Symbo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C00000"/>
                </a:solidFill>
              </a:rPr>
              <a:t>答辩小组（地方学院</a:t>
            </a:r>
            <a:r>
              <a:rPr lang="en-US" altLang="zh-CN" sz="2000" dirty="0" smtClean="0">
                <a:solidFill>
                  <a:srgbClr val="C00000"/>
                </a:solidFill>
              </a:rPr>
              <a:t>/</a:t>
            </a:r>
            <a:r>
              <a:rPr lang="zh-CN" altLang="en-US" sz="2000" dirty="0" smtClean="0">
                <a:solidFill>
                  <a:srgbClr val="C00000"/>
                </a:solidFill>
              </a:rPr>
              <a:t>学习中心）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5</a:t>
            </a:r>
            <a:r>
              <a:rPr lang="zh-CN" altLang="en-US" sz="2000" dirty="0" smtClean="0"/>
              <a:t>人</a:t>
            </a:r>
            <a:r>
              <a:rPr lang="zh-CN" altLang="en-US" sz="2000" dirty="0"/>
              <a:t>以上</a:t>
            </a:r>
            <a:r>
              <a:rPr lang="zh-CN" altLang="en-US" sz="2000" dirty="0" smtClean="0"/>
              <a:t>单数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1</a:t>
            </a:r>
            <a:r>
              <a:rPr lang="zh-CN" altLang="en-US" sz="2000" dirty="0" smtClean="0"/>
              <a:t>名答辩主持人</a:t>
            </a:r>
            <a:endParaRPr lang="en-US" altLang="zh-CN" sz="2000" dirty="0" smtClean="0"/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体系内：持证</a:t>
            </a:r>
            <a:endParaRPr lang="en-US" altLang="zh-CN" sz="2000" dirty="0" smtClean="0"/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体系外：高校副高或</a:t>
            </a:r>
            <a:r>
              <a:rPr lang="en-US" altLang="zh-CN" sz="2000" dirty="0" smtClean="0"/>
              <a:t>8</a:t>
            </a:r>
            <a:r>
              <a:rPr lang="zh-CN" altLang="en-US" sz="2000" dirty="0" smtClean="0"/>
              <a:t>年工程师</a:t>
            </a:r>
            <a:endParaRPr lang="en-US" altLang="zh-CN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副高</a:t>
            </a:r>
            <a:r>
              <a:rPr lang="zh-CN" altLang="en-US" sz="2000" dirty="0" smtClean="0">
                <a:sym typeface="Symbol"/>
              </a:rPr>
              <a:t></a:t>
            </a:r>
            <a:r>
              <a:rPr lang="en-US" altLang="zh-CN" sz="2000" dirty="0" smtClean="0">
                <a:sym typeface="Symbol"/>
              </a:rPr>
              <a:t>2</a:t>
            </a:r>
            <a:r>
              <a:rPr lang="zh-CN" altLang="en-US" sz="2000" dirty="0" smtClean="0">
                <a:sym typeface="Symbol"/>
              </a:rPr>
              <a:t>人</a:t>
            </a:r>
            <a:endParaRPr lang="en-US" altLang="zh-CN" sz="2000" dirty="0" smtClean="0">
              <a:sym typeface="Symbol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ym typeface="Symbol"/>
              </a:rPr>
              <a:t>指导教师不担任答辩小组成员</a:t>
            </a:r>
            <a:endParaRPr lang="en-US" altLang="zh-CN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zh-CN" sz="2000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5805721" y="1422401"/>
            <a:ext cx="0" cy="477520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0" y="993845"/>
            <a:ext cx="53702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C00000"/>
                </a:solidFill>
              </a:rPr>
              <a:t>答辩教师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相应专业本科、中级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3</a:t>
            </a:r>
            <a:r>
              <a:rPr lang="zh-CN" altLang="en-US" sz="2000" dirty="0" smtClean="0"/>
              <a:t>年教学研究经历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5</a:t>
            </a:r>
            <a:r>
              <a:rPr lang="zh-CN" altLang="en-US" sz="2000" dirty="0" smtClean="0"/>
              <a:t>年行业从业经历</a:t>
            </a:r>
            <a:endParaRPr lang="en-US" altLang="zh-CN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 smtClean="0">
                <a:solidFill>
                  <a:srgbClr val="C00000"/>
                </a:solidFill>
              </a:rPr>
              <a:t>成绩评定</a:t>
            </a:r>
            <a:endParaRPr lang="en-US" altLang="zh-CN" sz="2000" b="1" dirty="0" smtClean="0">
              <a:solidFill>
                <a:srgbClr val="C0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指导教师初评成绩（</a:t>
            </a:r>
            <a:r>
              <a:rPr lang="zh-CN" altLang="en-US" sz="2000" u="sng" dirty="0" smtClean="0"/>
              <a:t>北交大：评阅人意见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答辩成绩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优秀</a:t>
            </a:r>
            <a:r>
              <a:rPr lang="zh-CN" altLang="en-US" sz="2000" dirty="0" smtClean="0"/>
              <a:t>（</a:t>
            </a:r>
            <a:r>
              <a:rPr lang="en-US" altLang="zh-CN" sz="2000" dirty="0" smtClean="0"/>
              <a:t>90-100</a:t>
            </a:r>
            <a:r>
              <a:rPr lang="zh-CN" altLang="zh-CN" sz="2000" dirty="0" smtClean="0"/>
              <a:t>分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良好</a:t>
            </a:r>
            <a:r>
              <a:rPr lang="zh-CN" altLang="zh-CN" sz="2000" dirty="0"/>
              <a:t>（</a:t>
            </a:r>
            <a:r>
              <a:rPr lang="en-US" altLang="zh-CN" sz="2000" dirty="0"/>
              <a:t>80-89</a:t>
            </a:r>
            <a:r>
              <a:rPr lang="zh-CN" altLang="zh-CN" sz="2000" dirty="0"/>
              <a:t>分）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中等</a:t>
            </a:r>
            <a:r>
              <a:rPr lang="zh-CN" altLang="zh-CN" sz="2000" dirty="0"/>
              <a:t>（</a:t>
            </a:r>
            <a:r>
              <a:rPr lang="en-US" altLang="zh-CN" sz="2000" dirty="0"/>
              <a:t>70-79</a:t>
            </a:r>
            <a:r>
              <a:rPr lang="zh-CN" altLang="zh-CN" sz="2000" dirty="0"/>
              <a:t>分）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及格</a:t>
            </a:r>
            <a:r>
              <a:rPr lang="zh-CN" altLang="zh-CN" sz="2000" dirty="0"/>
              <a:t>（</a:t>
            </a:r>
            <a:r>
              <a:rPr lang="en-US" altLang="zh-CN" sz="2000" dirty="0"/>
              <a:t>60-69</a:t>
            </a:r>
            <a:r>
              <a:rPr lang="zh-CN" altLang="zh-CN" sz="2000" dirty="0"/>
              <a:t>分）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 smtClean="0"/>
              <a:t>不及格</a:t>
            </a:r>
            <a:r>
              <a:rPr lang="zh-CN" altLang="zh-CN" sz="2000" dirty="0"/>
              <a:t>（</a:t>
            </a:r>
            <a:r>
              <a:rPr lang="en-US" altLang="zh-CN" sz="2000" dirty="0"/>
              <a:t>59</a:t>
            </a:r>
            <a:r>
              <a:rPr lang="zh-CN" altLang="zh-CN" sz="2000" dirty="0"/>
              <a:t>分及以下）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3781727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48" name="矩形 47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国开学位文件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932485"/>
              </p:ext>
            </p:extLst>
          </p:nvPr>
        </p:nvGraphicFramePr>
        <p:xfrm>
          <a:off x="973733" y="1291770"/>
          <a:ext cx="10347410" cy="445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79"/>
                <a:gridCol w="5406755"/>
                <a:gridCol w="1576190"/>
                <a:gridCol w="2525486"/>
              </a:tblGrid>
              <a:tr h="6241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序号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制度名称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定位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文号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</a:tr>
              <a:tr h="8147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国家开放大学学位评定委员会章程（试行）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机构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[2016]9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865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国家开放大学学士学位授予工作实施细则（试行）（含</a:t>
                      </a:r>
                      <a:r>
                        <a:rPr lang="zh-CN" altLang="zh-CN" sz="2000" kern="1200" dirty="0" smtClea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申诉处理办法</a:t>
                      </a:r>
                      <a:r>
                        <a:rPr lang="zh-CN" altLang="en-US" sz="2000" kern="1200" dirty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）</a:t>
                      </a:r>
                      <a:endParaRPr lang="zh-CN" altLang="en-US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规则</a:t>
                      </a: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程序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[2016]10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8853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国家开放大学学士学位论文管理办法（试行）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[2016]11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391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关于国家开放大学工商管理、法学、汉语言文学、计算机科学与技术和会计学专业学位授予工作的通知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首批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个专业学位授予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[2016]12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220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28060" y="27599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补充说明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17" name="矩形 16"/>
          <p:cNvSpPr/>
          <p:nvPr/>
        </p:nvSpPr>
        <p:spPr>
          <a:xfrm>
            <a:off x="701040" y="1462059"/>
            <a:ext cx="10634617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申请国开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北交大的学位就用</a:t>
            </a:r>
            <a:r>
              <a:rPr lang="zh-CN" altLang="en-US" sz="2000" dirty="0"/>
              <a:t>国开</a:t>
            </a:r>
            <a:r>
              <a:rPr lang="en-US" altLang="zh-CN" sz="2000" dirty="0"/>
              <a:t>/</a:t>
            </a:r>
            <a:r>
              <a:rPr lang="zh-CN" altLang="en-US" sz="2000" dirty="0"/>
              <a:t>北交大</a:t>
            </a:r>
            <a:r>
              <a:rPr lang="zh-CN" altLang="en-US" sz="2000" dirty="0" smtClean="0"/>
              <a:t>的</a:t>
            </a:r>
            <a:r>
              <a:rPr lang="zh-CN" altLang="en-US" sz="2000" dirty="0" smtClean="0">
                <a:solidFill>
                  <a:srgbClr val="C00000"/>
                </a:solidFill>
              </a:rPr>
              <a:t>学位标准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000" dirty="0" smtClean="0"/>
              <a:t>几个问题：</a:t>
            </a:r>
            <a:endParaRPr lang="en-US" altLang="zh-CN" sz="2000" dirty="0" smtClean="0"/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C00000"/>
                </a:solidFill>
              </a:rPr>
              <a:t>必修</a:t>
            </a:r>
            <a:r>
              <a:rPr lang="zh-CN" altLang="en-US" sz="2000" dirty="0" smtClean="0">
                <a:solidFill>
                  <a:srgbClr val="C00000"/>
                </a:solidFill>
              </a:rPr>
              <a:t>课程平均分</a:t>
            </a:r>
            <a:r>
              <a:rPr lang="zh-CN" altLang="en-US" sz="2000" dirty="0" smtClean="0"/>
              <a:t>，国开</a:t>
            </a:r>
            <a:r>
              <a:rPr lang="en-US" altLang="zh-CN" sz="2000" dirty="0" smtClean="0"/>
              <a:t>75</a:t>
            </a:r>
            <a:r>
              <a:rPr lang="zh-CN" altLang="en-US" sz="2000" dirty="0" smtClean="0"/>
              <a:t>，北交大</a:t>
            </a:r>
            <a:r>
              <a:rPr lang="en-US" altLang="zh-CN" sz="2000" dirty="0" smtClean="0"/>
              <a:t>70</a:t>
            </a:r>
            <a:r>
              <a:rPr lang="zh-CN" altLang="en-US" sz="2000" dirty="0" smtClean="0"/>
              <a:t>，国开标准高一点</a:t>
            </a:r>
            <a:endParaRPr lang="en-US" altLang="zh-CN" sz="2000" dirty="0" smtClean="0"/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C00000"/>
                </a:solidFill>
              </a:rPr>
              <a:t>论文管理</a:t>
            </a:r>
            <a:r>
              <a:rPr lang="zh-CN" altLang="en-US" sz="2000" dirty="0" smtClean="0"/>
              <a:t>方面，国开就一个</a:t>
            </a:r>
            <a:r>
              <a:rPr lang="en-US" altLang="zh-CN" sz="2000" dirty="0" smtClean="0"/>
              <a:t>《</a:t>
            </a:r>
            <a:r>
              <a:rPr lang="zh-CN" altLang="en-US" sz="2000" dirty="0" smtClean="0"/>
              <a:t>学位论文评审表</a:t>
            </a:r>
            <a:r>
              <a:rPr lang="en-US" altLang="zh-CN" sz="2000" dirty="0" smtClean="0"/>
              <a:t>》</a:t>
            </a:r>
            <a:r>
              <a:rPr lang="zh-CN" altLang="en-US" sz="2000" dirty="0" smtClean="0"/>
              <a:t>，没有任务书、开题报告、中期报告、结题验收等，师生工作都简单了</a:t>
            </a:r>
            <a:endParaRPr lang="en-US" altLang="zh-CN" sz="2000" dirty="0" smtClean="0"/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>
                <a:solidFill>
                  <a:srgbClr val="C00000"/>
                </a:solidFill>
              </a:rPr>
              <a:t>字数</a:t>
            </a:r>
            <a:r>
              <a:rPr lang="zh-CN" altLang="en-US" sz="2000" dirty="0" smtClean="0"/>
              <a:t>：国开</a:t>
            </a:r>
            <a:r>
              <a:rPr lang="en-US" altLang="zh-CN" sz="2000" dirty="0" smtClean="0"/>
              <a:t>6</a:t>
            </a:r>
            <a:r>
              <a:rPr lang="zh-CN" altLang="en-US" sz="2000" dirty="0" smtClean="0"/>
              <a:t>千，北交大</a:t>
            </a:r>
            <a:r>
              <a:rPr lang="en-US" altLang="zh-CN" sz="2000" dirty="0" smtClean="0"/>
              <a:t>1.5</a:t>
            </a:r>
            <a:r>
              <a:rPr lang="zh-CN" altLang="en-US" sz="2000" dirty="0" smtClean="0"/>
              <a:t>万。</a:t>
            </a:r>
            <a:r>
              <a:rPr lang="zh-CN" altLang="en-US" sz="2000" dirty="0" smtClean="0"/>
              <a:t>建议国</a:t>
            </a:r>
            <a:r>
              <a:rPr lang="zh-CN" altLang="en-US" sz="2000" dirty="0" smtClean="0"/>
              <a:t>开计算机论文不低于</a:t>
            </a:r>
            <a:r>
              <a:rPr lang="en-US" altLang="zh-CN" sz="2000" dirty="0" smtClean="0"/>
              <a:t>1.2</a:t>
            </a:r>
            <a:r>
              <a:rPr lang="zh-CN" altLang="en-US" sz="2000" dirty="0" smtClean="0"/>
              <a:t>万，字数偏少会吃亏。</a:t>
            </a:r>
            <a:endParaRPr lang="en-US" altLang="zh-CN" sz="2000" dirty="0" smtClean="0"/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是否</a:t>
            </a:r>
            <a:r>
              <a:rPr lang="zh-CN" altLang="en-US" sz="2000" dirty="0" smtClean="0"/>
              <a:t>再出一</a:t>
            </a:r>
            <a:r>
              <a:rPr lang="zh-CN" altLang="en-US" sz="2000" dirty="0" smtClean="0"/>
              <a:t>个</a:t>
            </a:r>
            <a:r>
              <a:rPr lang="zh-CN" altLang="en-US" sz="2000" dirty="0">
                <a:solidFill>
                  <a:srgbClr val="C00000"/>
                </a:solidFill>
              </a:rPr>
              <a:t>计算机</a:t>
            </a:r>
            <a:r>
              <a:rPr lang="zh-CN" altLang="en-US" sz="2000" dirty="0" smtClean="0">
                <a:solidFill>
                  <a:srgbClr val="C00000"/>
                </a:solidFill>
              </a:rPr>
              <a:t>专业</a:t>
            </a:r>
            <a:r>
              <a:rPr lang="zh-CN" altLang="en-US" sz="2000" dirty="0" smtClean="0">
                <a:solidFill>
                  <a:srgbClr val="C00000"/>
                </a:solidFill>
              </a:rPr>
              <a:t>学位论文</a:t>
            </a:r>
            <a:r>
              <a:rPr lang="zh-CN" altLang="en-US" sz="2000" dirty="0" smtClean="0">
                <a:solidFill>
                  <a:srgbClr val="C00000"/>
                </a:solidFill>
              </a:rPr>
              <a:t>标准</a:t>
            </a:r>
            <a:r>
              <a:rPr lang="zh-CN" altLang="en-US" sz="2000" dirty="0" smtClean="0"/>
              <a:t>？ 答：等本学期新一届学位委员会理工分委会确定后，根据分委会意见再研究这个问题。各位老师可以表达意见和建议，</a:t>
            </a:r>
            <a:r>
              <a:rPr lang="zh-CN" altLang="en-US" sz="2000" dirty="0"/>
              <a:t>邮箱</a:t>
            </a:r>
            <a:r>
              <a:rPr lang="en-US" altLang="zh-CN" sz="2000" dirty="0" smtClean="0"/>
              <a:t>ywei@crtvu.edu.cn</a:t>
            </a:r>
            <a:r>
              <a:rPr lang="zh-CN" altLang="en-US" sz="2000" dirty="0" smtClean="0"/>
              <a:t>。电话：</a:t>
            </a:r>
            <a:r>
              <a:rPr lang="en-US" altLang="zh-CN" sz="2000" dirty="0" smtClean="0"/>
              <a:t>010-57519186.  QQ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504437586</a:t>
            </a:r>
            <a:r>
              <a:rPr lang="zh-CN" altLang="en-US" sz="2000" dirty="0" smtClean="0"/>
              <a:t>（芳菲）</a:t>
            </a:r>
            <a:endParaRPr lang="en-US" altLang="zh-CN" sz="2000" dirty="0" smtClean="0"/>
          </a:p>
          <a:p>
            <a:pPr marL="514350" indent="-514350">
              <a:buFont typeface="+mj-lt"/>
              <a:buAutoNum type="arabicPeriod"/>
            </a:pP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525665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6200000">
            <a:off x="5227321" y="-5227322"/>
            <a:ext cx="1737363" cy="12192002"/>
            <a:chOff x="4275346" y="1"/>
            <a:chExt cx="3116585" cy="6857999"/>
          </a:xfrm>
        </p:grpSpPr>
        <p:sp>
          <p:nvSpPr>
            <p:cNvPr id="2" name="矩形 1"/>
            <p:cNvSpPr/>
            <p:nvPr/>
          </p:nvSpPr>
          <p:spPr>
            <a:xfrm>
              <a:off x="4275351" y="1"/>
              <a:ext cx="3116580" cy="6857999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 rot="5400000">
              <a:off x="3693157" y="2021125"/>
              <a:ext cx="3980127" cy="2815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+mn-ea"/>
                </a:rPr>
                <a:t>CONTENTS</a:t>
              </a:r>
              <a:endParaRPr lang="zh-CN" altLang="en-US" sz="96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898025" y="3014917"/>
            <a:ext cx="2331304" cy="205479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国开学位制度</a:t>
            </a:r>
            <a:endParaRPr lang="en-US" altLang="zh-C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7007" y="3014917"/>
            <a:ext cx="2258671" cy="205479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年春学位授予工作安排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81629" y="2980192"/>
            <a:ext cx="2092992" cy="2054877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</a:rPr>
              <a:t>2015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秋季北交大学位反馈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48637" y="2983596"/>
            <a:ext cx="2242739" cy="2054877"/>
          </a:xfrm>
          <a:prstGeom prst="rect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计算机科学与技术专业学位授予补充说明</a:t>
            </a:r>
            <a:endParaRPr lang="en-US" altLang="zh-CN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6563" y="299480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7007" y="3014917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81629" y="2980192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48637" y="2952359"/>
            <a:ext cx="434341" cy="4745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110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19" name="矩形 18"/>
          <p:cNvSpPr/>
          <p:nvPr/>
        </p:nvSpPr>
        <p:spPr>
          <a:xfrm>
            <a:off x="1421647" y="275994"/>
            <a:ext cx="5583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2015</a:t>
            </a:r>
            <a:r>
              <a:rPr lang="zh-CN" altLang="en-US" sz="2800" b="1" dirty="0">
                <a:solidFill>
                  <a:schemeClr val="bg1"/>
                </a:solidFill>
              </a:rPr>
              <a:t>秋季北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交大学位</a:t>
            </a:r>
            <a:r>
              <a:rPr lang="zh-CN" altLang="en-US" sz="2800" b="1" dirty="0">
                <a:solidFill>
                  <a:schemeClr val="bg1"/>
                </a:solidFill>
              </a:rPr>
              <a:t>论文提交情况</a:t>
            </a:r>
          </a:p>
        </p:txBody>
      </p:sp>
      <p:sp>
        <p:nvSpPr>
          <p:cNvPr id="22" name="矩形 21"/>
          <p:cNvSpPr/>
          <p:nvPr/>
        </p:nvSpPr>
        <p:spPr>
          <a:xfrm>
            <a:off x="973733" y="1358053"/>
            <a:ext cx="101734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本</a:t>
            </a:r>
            <a:r>
              <a:rPr lang="zh-CN" altLang="en-US" sz="2000" dirty="0" smtClean="0"/>
              <a:t>次共评审计算机科学与技术专业论文</a:t>
            </a:r>
            <a:r>
              <a:rPr lang="en-US" altLang="zh-CN" sz="2000" dirty="0" smtClean="0">
                <a:solidFill>
                  <a:srgbClr val="C00000"/>
                </a:solidFill>
              </a:rPr>
              <a:t>115</a:t>
            </a:r>
            <a:r>
              <a:rPr lang="zh-CN" altLang="en-US" sz="2000" dirty="0" smtClean="0">
                <a:solidFill>
                  <a:srgbClr val="C00000"/>
                </a:solidFill>
              </a:rPr>
              <a:t>篇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北京：</a:t>
            </a:r>
            <a:r>
              <a:rPr lang="en-US" altLang="zh-CN" sz="2000" dirty="0" smtClean="0"/>
              <a:t>22</a:t>
            </a:r>
            <a:r>
              <a:rPr lang="zh-CN" altLang="en-US" sz="2000" dirty="0" smtClean="0"/>
              <a:t>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沈阳：</a:t>
            </a:r>
            <a:r>
              <a:rPr lang="en-US" altLang="zh-CN" sz="2000" dirty="0" smtClean="0"/>
              <a:t>9</a:t>
            </a:r>
            <a:r>
              <a:rPr lang="zh-CN" altLang="en-US" sz="2000" dirty="0" smtClean="0"/>
              <a:t>篇   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山西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安徽：</a:t>
            </a:r>
            <a:r>
              <a:rPr lang="en-US" altLang="zh-CN" sz="2000" dirty="0" smtClean="0"/>
              <a:t>7</a:t>
            </a:r>
            <a:r>
              <a:rPr lang="zh-CN" altLang="en-US" sz="2000" dirty="0" smtClean="0"/>
              <a:t>篇     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山东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深圳：</a:t>
            </a:r>
            <a:r>
              <a:rPr lang="en-US" altLang="zh-CN" sz="2000" dirty="0" smtClean="0"/>
              <a:t>6</a:t>
            </a:r>
            <a:r>
              <a:rPr lang="zh-CN" altLang="en-US" sz="2000" dirty="0" smtClean="0"/>
              <a:t>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内蒙古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长春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河南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广东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陕西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西安：</a:t>
            </a:r>
            <a:r>
              <a:rPr lang="en-US" altLang="zh-CN" sz="2000" dirty="0" smtClean="0"/>
              <a:t>4</a:t>
            </a:r>
            <a:r>
              <a:rPr lang="zh-CN" altLang="en-US" sz="2000" dirty="0" smtClean="0"/>
              <a:t>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江苏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上海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浙江：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黑龙江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辽宁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南京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宁波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福建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江西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青岛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广州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成都：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篇</a:t>
            </a:r>
            <a:endParaRPr lang="en-US" altLang="zh-CN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天津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哈尔滨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湖南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广西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四川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甘肃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新疆：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篇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2376874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19" name="矩形 18"/>
          <p:cNvSpPr/>
          <p:nvPr/>
        </p:nvSpPr>
        <p:spPr>
          <a:xfrm>
            <a:off x="1381760" y="293491"/>
            <a:ext cx="5583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</a:rPr>
              <a:t>2015</a:t>
            </a:r>
            <a:r>
              <a:rPr lang="zh-CN" altLang="en-US" sz="2800" b="1" dirty="0">
                <a:solidFill>
                  <a:schemeClr val="bg1"/>
                </a:solidFill>
              </a:rPr>
              <a:t>秋季北交大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学位论文审核情况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73733" y="1246812"/>
            <a:ext cx="82005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未</a:t>
            </a:r>
            <a:r>
              <a:rPr lang="zh-CN" altLang="en-US" sz="2000" dirty="0"/>
              <a:t>达到“良”的论文</a:t>
            </a:r>
            <a:r>
              <a:rPr lang="en-US" altLang="zh-CN" sz="2000" dirty="0"/>
              <a:t>8</a:t>
            </a:r>
            <a:r>
              <a:rPr lang="zh-CN" altLang="en-US" sz="2000" dirty="0"/>
              <a:t>篇，审核通过率</a:t>
            </a:r>
            <a:r>
              <a:rPr lang="en-US" altLang="zh-CN" sz="2000" dirty="0"/>
              <a:t>93%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审核为“中”的论文举例：</a:t>
            </a:r>
            <a:endParaRPr lang="zh-CN" altLang="en-US" sz="2000" dirty="0"/>
          </a:p>
          <a:p>
            <a:pPr>
              <a:lnSpc>
                <a:spcPct val="150000"/>
              </a:lnSpc>
            </a:pPr>
            <a:endParaRPr lang="zh-CN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" y="2417081"/>
            <a:ext cx="5022529" cy="3490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426" y="2417081"/>
            <a:ext cx="4936374" cy="3465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409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428060" y="27599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建议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0677" y="1385346"/>
            <a:ext cx="1027611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申请学位，提交学位论文是一项</a:t>
            </a:r>
            <a:r>
              <a:rPr lang="zh-CN" altLang="en-US" sz="2000" dirty="0" smtClean="0">
                <a:solidFill>
                  <a:srgbClr val="C00000"/>
                </a:solidFill>
              </a:rPr>
              <a:t>严肃</a:t>
            </a:r>
            <a:r>
              <a:rPr lang="zh-CN" altLang="en-US" sz="2000" dirty="0" smtClean="0"/>
              <a:t>的工作，需要</a:t>
            </a:r>
            <a:r>
              <a:rPr lang="zh-CN" altLang="en-US" sz="2000" dirty="0" smtClean="0">
                <a:solidFill>
                  <a:srgbClr val="C00000"/>
                </a:solidFill>
              </a:rPr>
              <a:t>认真</a:t>
            </a:r>
            <a:r>
              <a:rPr lang="zh-CN" altLang="en-US" sz="2000" dirty="0" smtClean="0"/>
              <a:t>的工作态度。论文提交情况、论文本身以及审核结果都反应了学校、教师的工作态度、工作水平。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以往国开不进行论文审核，今后肯定要组织体系教师进行审核。国开学位初</a:t>
            </a:r>
            <a:r>
              <a:rPr lang="zh-CN" altLang="en-US" sz="2000" dirty="0" smtClean="0"/>
              <a:t>授，明确</a:t>
            </a:r>
            <a:r>
              <a:rPr lang="zh-CN" altLang="en-US" sz="2000" dirty="0" smtClean="0"/>
              <a:t>提出不会比普通高校学位容易，只会</a:t>
            </a:r>
            <a:r>
              <a:rPr lang="zh-CN" altLang="en-US" sz="2000" dirty="0" smtClean="0">
                <a:solidFill>
                  <a:srgbClr val="C00000"/>
                </a:solidFill>
              </a:rPr>
              <a:t>要求更高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本科学位工作是本科教学工作中特别重要的一项工作，分部一定要重视。今后也将是总部选拔中心组和团队成员、开展专业和课程合作的</a:t>
            </a:r>
            <a:r>
              <a:rPr lang="zh-CN" altLang="en-US" sz="2000" dirty="0" smtClean="0">
                <a:solidFill>
                  <a:srgbClr val="C00000"/>
                </a:solidFill>
              </a:rPr>
              <a:t>重要指标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大家对学位的意见和建议，欢迎通过各种渠道</a:t>
            </a:r>
            <a:r>
              <a:rPr lang="zh-CN" altLang="en-US" sz="2000" dirty="0" smtClean="0">
                <a:solidFill>
                  <a:srgbClr val="C00000"/>
                </a:solidFill>
              </a:rPr>
              <a:t>及时沟通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zh-CN" altLang="zh-CN" sz="2000" dirty="0" smtClean="0"/>
          </a:p>
          <a:p>
            <a:pPr>
              <a:lnSpc>
                <a:spcPct val="200000"/>
              </a:lnSpc>
            </a:pPr>
            <a:endParaRPr lang="zh-CN" altLang="zh-CN" sz="2000" dirty="0" smtClean="0"/>
          </a:p>
          <a:p>
            <a:pPr>
              <a:lnSpc>
                <a:spcPct val="200000"/>
              </a:lnSpc>
            </a:pP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06807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-1076446" y="2095019"/>
            <a:ext cx="4768770" cy="2615879"/>
          </a:xfrm>
          <a:prstGeom prst="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6200000">
            <a:off x="8499675" y="2095020"/>
            <a:ext cx="4768770" cy="2615879"/>
          </a:xfrm>
          <a:prstGeom prst="triangl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3711614" y="0"/>
            <a:ext cx="4768770" cy="2615879"/>
          </a:xfrm>
          <a:prstGeom prst="triangl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3711614" y="4242121"/>
            <a:ext cx="4768770" cy="2615879"/>
          </a:xfrm>
          <a:prstGeom prst="triangle">
            <a:avLst/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15472" y="3079792"/>
            <a:ext cx="2190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latin typeface="+mn-ea"/>
              </a:rPr>
              <a:t>THANKS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17823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48" name="矩形 47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国开学位文件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1040" y="1207204"/>
            <a:ext cx="1046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 </a:t>
            </a:r>
            <a:r>
              <a:rPr lang="zh-CN" altLang="en-US" sz="2000" dirty="0" smtClean="0"/>
              <a:t>如何得到这些文件？</a:t>
            </a:r>
            <a:endParaRPr lang="en-US" altLang="zh-CN" sz="2000" dirty="0" smtClean="0"/>
          </a:p>
          <a:p>
            <a:pPr lvl="0"/>
            <a:r>
              <a:rPr lang="zh-CN" altLang="zh-CN" sz="2000" b="1" dirty="0"/>
              <a:t>下载文件网址</a:t>
            </a:r>
            <a:r>
              <a:rPr lang="zh-CN" altLang="zh-CN" sz="2000" b="1" dirty="0" smtClean="0"/>
              <a:t>：</a:t>
            </a:r>
            <a:r>
              <a:rPr lang="en-US" altLang="zh-CN" sz="2000" u="sng" dirty="0" smtClean="0">
                <a:hlinkClick r:id="rId2"/>
              </a:rPr>
              <a:t>http</a:t>
            </a:r>
            <a:r>
              <a:rPr lang="en-US" altLang="zh-CN" sz="2000" u="sng" dirty="0">
                <a:hlinkClick r:id="rId2"/>
              </a:rPr>
              <a:t>://www.ouchn.edu.cn/Portal/NotificationList.aspx</a:t>
            </a:r>
            <a:r>
              <a:rPr lang="en-US" altLang="zh-CN" sz="2000" dirty="0"/>
              <a:t> </a:t>
            </a:r>
            <a:endParaRPr lang="zh-CN" altLang="zh-CN" sz="2000" dirty="0"/>
          </a:p>
          <a:p>
            <a:pPr>
              <a:lnSpc>
                <a:spcPct val="150000"/>
              </a:lnSpc>
            </a:pPr>
            <a:endParaRPr lang="zh-CN" altLang="zh-CN" sz="2000" dirty="0"/>
          </a:p>
        </p:txBody>
      </p:sp>
      <p:pic>
        <p:nvPicPr>
          <p:cNvPr id="10" name="图片 9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7611" y="2314881"/>
            <a:ext cx="6939936" cy="375208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94743" y="5181600"/>
            <a:ext cx="5965371" cy="88537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780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314960"/>
            <a:ext cx="12192000" cy="460544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720" y="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5120" y="132080"/>
            <a:ext cx="1056640" cy="105664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80677" y="28333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1</a:t>
            </a:r>
            <a:endParaRPr lang="zh-CN" altLang="en-US" sz="3200" b="1" dirty="0"/>
          </a:p>
        </p:txBody>
      </p:sp>
      <p:sp>
        <p:nvSpPr>
          <p:cNvPr id="48" name="矩形 47"/>
          <p:cNvSpPr/>
          <p:nvPr/>
        </p:nvSpPr>
        <p:spPr>
          <a:xfrm>
            <a:off x="1428060" y="27599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国开学位文件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14623"/>
              </p:ext>
            </p:extLst>
          </p:nvPr>
        </p:nvGraphicFramePr>
        <p:xfrm>
          <a:off x="973733" y="1291770"/>
          <a:ext cx="10347410" cy="4450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979"/>
                <a:gridCol w="5406755"/>
                <a:gridCol w="1576190"/>
                <a:gridCol w="2525486"/>
              </a:tblGrid>
              <a:tr h="62411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序号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制度名称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定位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文号</a:t>
                      </a:r>
                      <a:endParaRPr lang="zh-CN" altLang="en-US" sz="2000" dirty="0"/>
                    </a:p>
                  </a:txBody>
                  <a:tcPr marL="121920" marR="121920" anchor="ctr"/>
                </a:tc>
              </a:tr>
              <a:tr h="81478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国家开放大学学位评定委员会章程（试行）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组织</a:t>
                      </a:r>
                      <a:endParaRPr lang="en-US" altLang="zh-CN" sz="2000" dirty="0" smtClean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机构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[2016]9</a:t>
                      </a:r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865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国家开放大学学士学位授予工作实施细则（试行）（含</a:t>
                      </a:r>
                      <a:r>
                        <a:rPr lang="zh-CN" altLang="zh-CN" sz="2000" kern="1200" dirty="0" smtClea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申诉处理办法</a:t>
                      </a:r>
                      <a:r>
                        <a:rPr lang="zh-CN" altLang="en-US" sz="2000" kern="1200" dirty="0">
                          <a:solidFill>
                            <a:schemeClr val="dk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）</a:t>
                      </a:r>
                      <a:endParaRPr lang="zh-CN" altLang="en-US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规则</a:t>
                      </a: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程序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[2016]10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88537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国家开放大学学士学位论文管理办法（试行）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论文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管理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[2016]11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  <a:tr h="10391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关于国家开放大学工商管理、法学、汉语言文学、计算机科学与技术和会计学专业学位授予工作的通知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首批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个专业学位授予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国开教</a:t>
                      </a:r>
                      <a:r>
                        <a:rPr lang="en-US" altLang="zh-CN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[2016]12</a:t>
                      </a:r>
                      <a:r>
                        <a:rPr lang="zh-CN" altLang="en-US" sz="200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号</a:t>
                      </a:r>
                      <a:endParaRPr lang="en-US" altLang="zh-CN" sz="2000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018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8235" y="412187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学位评定委员会章程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endParaRPr lang="zh-CN" altLang="zh-CN" sz="2400" dirty="0"/>
          </a:p>
          <a:p>
            <a:pPr>
              <a:lnSpc>
                <a:spcPct val="150000"/>
              </a:lnSpc>
            </a:pP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9072331" y="4509332"/>
            <a:ext cx="0" cy="75053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71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总则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组织机构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工作职责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工作规程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附则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2400" dirty="0"/>
          </a:p>
          <a:p>
            <a:pPr>
              <a:lnSpc>
                <a:spcPct val="150000"/>
              </a:lnSpc>
            </a:pP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13343" y="1903307"/>
            <a:ext cx="10008692" cy="4707616"/>
            <a:chOff x="-145111" y="1285860"/>
            <a:chExt cx="9403945" cy="5143536"/>
          </a:xfrm>
        </p:grpSpPr>
        <p:graphicFrame>
          <p:nvGraphicFramePr>
            <p:cNvPr id="15" name="图示 14"/>
            <p:cNvGraphicFramePr/>
            <p:nvPr>
              <p:extLst>
                <p:ext uri="{D42A27DB-BD31-4B8C-83A1-F6EECF244321}">
                  <p14:modId xmlns:p14="http://schemas.microsoft.com/office/powerpoint/2010/main" val="3480034394"/>
                </p:ext>
              </p:extLst>
            </p:nvPr>
          </p:nvGraphicFramePr>
          <p:xfrm>
            <a:off x="-145111" y="1285860"/>
            <a:ext cx="5931556" cy="51435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16" name="图示 15"/>
            <p:cNvGraphicFramePr/>
            <p:nvPr>
              <p:extLst>
                <p:ext uri="{D42A27DB-BD31-4B8C-83A1-F6EECF244321}">
                  <p14:modId xmlns:p14="http://schemas.microsoft.com/office/powerpoint/2010/main" val="3817677604"/>
                </p:ext>
              </p:extLst>
            </p:nvPr>
          </p:nvGraphicFramePr>
          <p:xfrm>
            <a:off x="5972718" y="2445705"/>
            <a:ext cx="3286116" cy="36970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cxnSp>
          <p:nvCxnSpPr>
            <p:cNvPr id="17" name="直接箭头连接符 16"/>
            <p:cNvCxnSpPr/>
            <p:nvPr/>
          </p:nvCxnSpPr>
          <p:spPr>
            <a:xfrm>
              <a:off x="2816978" y="2929967"/>
              <a:ext cx="3602037" cy="0"/>
            </a:xfrm>
            <a:prstGeom prst="straightConnector1">
              <a:avLst/>
            </a:prstGeom>
            <a:ln w="25400">
              <a:solidFill>
                <a:schemeClr val="accent1">
                  <a:shade val="95000"/>
                  <a:satMod val="105000"/>
                </a:schemeClr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直接箭头连接符 17"/>
          <p:cNvCxnSpPr/>
          <p:nvPr/>
        </p:nvCxnSpPr>
        <p:spPr>
          <a:xfrm>
            <a:off x="9072331" y="4509332"/>
            <a:ext cx="0" cy="75053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7012009" y="4102652"/>
            <a:ext cx="792847" cy="0"/>
          </a:xfrm>
          <a:prstGeom prst="straightConnector1">
            <a:avLst/>
          </a:prstGeom>
          <a:ln w="25400">
            <a:solidFill>
              <a:schemeClr val="accent1">
                <a:shade val="95000"/>
                <a:satMod val="10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309905" y="2440902"/>
            <a:ext cx="5355085" cy="0"/>
          </a:xfrm>
          <a:prstGeom prst="straightConnector1">
            <a:avLst/>
          </a:prstGeom>
          <a:ln w="25400">
            <a:solidFill>
              <a:schemeClr val="accent1">
                <a:shade val="95000"/>
                <a:satMod val="10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10387183" y="1949637"/>
            <a:ext cx="1303815" cy="982529"/>
            <a:chOff x="3663671" y="681817"/>
            <a:chExt cx="1719912" cy="968874"/>
          </a:xfrm>
        </p:grpSpPr>
        <p:sp>
          <p:nvSpPr>
            <p:cNvPr id="22" name="圆角矩形 21"/>
            <p:cNvSpPr/>
            <p:nvPr/>
          </p:nvSpPr>
          <p:spPr>
            <a:xfrm>
              <a:off x="3663671" y="681817"/>
              <a:ext cx="1719912" cy="96887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圆角矩形 4"/>
            <p:cNvSpPr/>
            <p:nvPr/>
          </p:nvSpPr>
          <p:spPr>
            <a:xfrm>
              <a:off x="3692048" y="710194"/>
              <a:ext cx="1663158" cy="912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700" b="1" kern="1200" dirty="0" smtClean="0"/>
                <a:t>申诉处理小组</a:t>
              </a:r>
              <a:endParaRPr lang="zh-CN" altLang="en-US" sz="1700" b="1" kern="1200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408695" y="4639544"/>
            <a:ext cx="1207804" cy="982529"/>
            <a:chOff x="3663671" y="681817"/>
            <a:chExt cx="1719912" cy="968874"/>
          </a:xfrm>
        </p:grpSpPr>
        <p:sp>
          <p:nvSpPr>
            <p:cNvPr id="25" name="圆角矩形 24"/>
            <p:cNvSpPr/>
            <p:nvPr/>
          </p:nvSpPr>
          <p:spPr>
            <a:xfrm>
              <a:off x="3663671" y="681817"/>
              <a:ext cx="1719912" cy="96887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圆角矩形 4"/>
            <p:cNvSpPr/>
            <p:nvPr/>
          </p:nvSpPr>
          <p:spPr>
            <a:xfrm>
              <a:off x="3692048" y="710194"/>
              <a:ext cx="1663158" cy="912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700" b="1" kern="1200" dirty="0" smtClean="0"/>
                <a:t>申诉处理小组</a:t>
              </a:r>
              <a:endParaRPr lang="zh-CN" altLang="en-US" sz="1700" b="1" kern="1200" dirty="0"/>
            </a:p>
          </p:txBody>
        </p:sp>
      </p:grpSp>
      <p:cxnSp>
        <p:nvCxnSpPr>
          <p:cNvPr id="27" name="直接箭头连接符 26"/>
          <p:cNvCxnSpPr/>
          <p:nvPr/>
        </p:nvCxnSpPr>
        <p:spPr>
          <a:xfrm>
            <a:off x="11039090" y="2932166"/>
            <a:ext cx="0" cy="1764932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9939275" y="5168602"/>
            <a:ext cx="447908" cy="0"/>
          </a:xfrm>
          <a:prstGeom prst="straightConnector1">
            <a:avLst/>
          </a:prstGeom>
          <a:ln w="25400">
            <a:solidFill>
              <a:schemeClr val="accent1">
                <a:shade val="95000"/>
                <a:satMod val="10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7070065" y="5402835"/>
            <a:ext cx="298317" cy="0"/>
          </a:xfrm>
          <a:prstGeom prst="straightConnector1">
            <a:avLst/>
          </a:prstGeom>
          <a:ln w="25400">
            <a:solidFill>
              <a:schemeClr val="accent1">
                <a:shade val="95000"/>
                <a:satMod val="10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269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评定</a:t>
            </a: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委员会主要职责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63161"/>
              </p:ext>
            </p:extLst>
          </p:nvPr>
        </p:nvGraphicFramePr>
        <p:xfrm>
          <a:off x="817473" y="1335315"/>
          <a:ext cx="10119701" cy="489131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77593"/>
                <a:gridCol w="2856680"/>
                <a:gridCol w="3125355"/>
                <a:gridCol w="2660073"/>
              </a:tblGrid>
              <a:tr h="8218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800" kern="100" dirty="0" smtClean="0">
                          <a:effectLst/>
                        </a:rPr>
                        <a:t>职责</a:t>
                      </a: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学位评定委员会</a:t>
                      </a:r>
                      <a:endParaRPr lang="zh-CN" sz="1800" kern="100" dirty="0"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学位评定分委员会</a:t>
                      </a:r>
                      <a:endParaRPr lang="zh-CN" sz="1800" kern="100" dirty="0"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学位评定</a:t>
                      </a:r>
                      <a:r>
                        <a:rPr lang="zh-CN" sz="1800" kern="100" dirty="0" smtClean="0">
                          <a:effectLst/>
                        </a:rPr>
                        <a:t>委员会办公室</a:t>
                      </a:r>
                      <a:endParaRPr lang="zh-CN" sz="1800" kern="100" dirty="0">
                        <a:solidFill>
                          <a:schemeClr val="bg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  <a:tr h="8218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</a:rPr>
                        <a:t>建章立制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审议批准</a:t>
                      </a:r>
                      <a:r>
                        <a:rPr lang="zh-CN" sz="2000" kern="100" dirty="0" smtClean="0">
                          <a:effectLst/>
                        </a:rPr>
                        <a:t>规章制度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起草修订</a:t>
                      </a:r>
                      <a:r>
                        <a:rPr lang="zh-CN" sz="2000" kern="100" dirty="0" smtClean="0">
                          <a:effectLst/>
                        </a:rPr>
                        <a:t>规章制度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  <a:tr h="1217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 smtClean="0">
                          <a:effectLst/>
                        </a:rPr>
                        <a:t>专业授予</a:t>
                      </a:r>
                      <a:r>
                        <a:rPr lang="zh-CN" sz="2000" kern="100" dirty="0">
                          <a:effectLst/>
                        </a:rPr>
                        <a:t>权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批准、调整和</a:t>
                      </a:r>
                      <a:r>
                        <a:rPr lang="zh-CN" sz="2000" kern="100" dirty="0" smtClean="0">
                          <a:effectLst/>
                        </a:rPr>
                        <a:t>撤销专业</a:t>
                      </a:r>
                      <a:r>
                        <a:rPr lang="zh-CN" sz="2000" kern="100" dirty="0">
                          <a:effectLst/>
                        </a:rPr>
                        <a:t>学位授予</a:t>
                      </a:r>
                      <a:r>
                        <a:rPr lang="zh-CN" sz="2000" kern="100" dirty="0" smtClean="0">
                          <a:effectLst/>
                        </a:rPr>
                        <a:t>权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建议批准、调整和撤销相关专业学位授予</a:t>
                      </a:r>
                      <a:r>
                        <a:rPr lang="zh-CN" sz="2000" kern="100" dirty="0" smtClean="0">
                          <a:effectLst/>
                        </a:rPr>
                        <a:t>权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接收和初步审核</a:t>
                      </a:r>
                      <a:r>
                        <a:rPr lang="zh-CN" sz="2000" kern="100" dirty="0" smtClean="0">
                          <a:effectLst/>
                        </a:rPr>
                        <a:t>材料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  <a:tr h="20297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 smtClean="0">
                          <a:effectLst/>
                        </a:rPr>
                        <a:t>机构</a:t>
                      </a:r>
                      <a:r>
                        <a:rPr lang="zh-CN" sz="2000" kern="100" dirty="0">
                          <a:effectLst/>
                        </a:rPr>
                        <a:t>人员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1.</a:t>
                      </a:r>
                      <a:r>
                        <a:rPr lang="zh-CN" sz="2000" kern="100" dirty="0">
                          <a:effectLst/>
                        </a:rPr>
                        <a:t>批准学位评定委员会和分委员会成员</a:t>
                      </a:r>
                      <a:r>
                        <a:rPr lang="zh-CN" sz="2000" kern="100" dirty="0" smtClean="0">
                          <a:effectLst/>
                        </a:rPr>
                        <a:t>名单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2.</a:t>
                      </a:r>
                      <a:r>
                        <a:rPr lang="zh-CN" sz="2000" kern="100" dirty="0">
                          <a:effectLst/>
                        </a:rPr>
                        <a:t>设立或撤销分</a:t>
                      </a:r>
                      <a:r>
                        <a:rPr lang="zh-CN" sz="2000" kern="100" dirty="0" smtClean="0">
                          <a:effectLst/>
                        </a:rPr>
                        <a:t>委员会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1.</a:t>
                      </a:r>
                      <a:r>
                        <a:rPr lang="zh-CN" sz="2000" kern="100" dirty="0">
                          <a:effectLst/>
                        </a:rPr>
                        <a:t>提出分委员会撤销和内部</a:t>
                      </a:r>
                      <a:r>
                        <a:rPr lang="zh-CN" sz="2000" kern="100" dirty="0" smtClean="0">
                          <a:effectLst/>
                        </a:rPr>
                        <a:t>成员</a:t>
                      </a:r>
                      <a:r>
                        <a:rPr lang="zh-CN" altLang="en-US" sz="2000" kern="100" dirty="0" smtClean="0">
                          <a:effectLst/>
                        </a:rPr>
                        <a:t>调整</a:t>
                      </a:r>
                      <a:r>
                        <a:rPr lang="zh-CN" sz="2000" kern="100" dirty="0" smtClean="0">
                          <a:effectLst/>
                        </a:rPr>
                        <a:t>的建议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2.</a:t>
                      </a:r>
                      <a:r>
                        <a:rPr lang="zh-CN" sz="2000" kern="100" dirty="0">
                          <a:effectLst/>
                        </a:rPr>
                        <a:t>审核、批准和撤销学位论文答辩主持人</a:t>
                      </a:r>
                      <a:r>
                        <a:rPr lang="zh-CN" sz="2000" kern="100" dirty="0" smtClean="0">
                          <a:effectLst/>
                        </a:rPr>
                        <a:t>资格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721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57418" y="395713"/>
            <a:ext cx="87676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学位</a:t>
            </a:r>
            <a:r>
              <a:rPr lang="zh-CN" altLang="en-US" sz="32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评定</a:t>
            </a: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委员会主要职责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027245" y="1169560"/>
            <a:ext cx="10330392" cy="557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</a:pP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03989"/>
              </p:ext>
            </p:extLst>
          </p:nvPr>
        </p:nvGraphicFramePr>
        <p:xfrm>
          <a:off x="757418" y="1422784"/>
          <a:ext cx="10600218" cy="467321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18125"/>
                <a:gridCol w="1852034"/>
                <a:gridCol w="2476687"/>
                <a:gridCol w="2476687"/>
                <a:gridCol w="2476685"/>
              </a:tblGrid>
              <a:tr h="694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r>
                        <a:rPr lang="zh-CN" altLang="en-US" sz="1800" kern="100" dirty="0" smtClean="0">
                          <a:effectLst/>
                        </a:rPr>
                        <a:t>职责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</a:t>
                      </a:r>
                      <a:r>
                        <a:rPr lang="zh-CN" sz="1800" kern="100" dirty="0" smtClean="0">
                          <a:effectLst/>
                        </a:rPr>
                        <a:t>评定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委员会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</a:t>
                      </a:r>
                      <a:r>
                        <a:rPr lang="zh-CN" sz="1800" kern="100" dirty="0" smtClean="0">
                          <a:effectLst/>
                        </a:rPr>
                        <a:t>评定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分</a:t>
                      </a:r>
                      <a:r>
                        <a:rPr lang="zh-CN" sz="1800" kern="100" dirty="0">
                          <a:effectLst/>
                        </a:rPr>
                        <a:t>委员会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学位评定</a:t>
                      </a:r>
                      <a:r>
                        <a:rPr lang="zh-CN" sz="1800" kern="100" dirty="0" smtClean="0">
                          <a:effectLst/>
                        </a:rPr>
                        <a:t>委员会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办公室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zh-CN" sz="1800" kern="100" dirty="0" smtClean="0">
                          <a:effectLst/>
                        </a:rPr>
                        <a:t>各分部学位</a:t>
                      </a:r>
                      <a:r>
                        <a:rPr lang="zh-CN" altLang="en-US" sz="1800" kern="100" dirty="0" smtClean="0">
                          <a:effectLst/>
                        </a:rPr>
                        <a:t>工作办</a:t>
                      </a:r>
                      <a:endParaRPr lang="zh-CN" alt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  <a:tr h="2445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学位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授予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1.</a:t>
                      </a:r>
                      <a:r>
                        <a:rPr lang="zh-CN" sz="1800" kern="100" dirty="0">
                          <a:effectLst/>
                        </a:rPr>
                        <a:t>批准拟授予学士学位</a:t>
                      </a:r>
                      <a:r>
                        <a:rPr lang="zh-CN" sz="1800" kern="100" dirty="0" smtClean="0">
                          <a:effectLst/>
                        </a:rPr>
                        <a:t>的名单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US" sz="1800" kern="1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2</a:t>
                      </a:r>
                      <a:r>
                        <a:rPr lang="en-US" sz="1800" kern="100" dirty="0">
                          <a:effectLst/>
                        </a:rPr>
                        <a:t>.</a:t>
                      </a:r>
                      <a:r>
                        <a:rPr lang="zh-CN" sz="1800" kern="100" dirty="0">
                          <a:effectLst/>
                        </a:rPr>
                        <a:t>做出撤销学位的</a:t>
                      </a:r>
                      <a:r>
                        <a:rPr lang="zh-CN" sz="1800" kern="100" dirty="0" smtClean="0">
                          <a:effectLst/>
                        </a:rPr>
                        <a:t>决定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1.</a:t>
                      </a:r>
                      <a:r>
                        <a:rPr lang="zh-CN" sz="1800" kern="100" dirty="0">
                          <a:effectLst/>
                        </a:rPr>
                        <a:t>审核学位申请材料，提出拟授予学位者</a:t>
                      </a:r>
                      <a:r>
                        <a:rPr lang="zh-CN" sz="1800" kern="100" dirty="0" smtClean="0">
                          <a:effectLst/>
                        </a:rPr>
                        <a:t>名单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</a:rPr>
                        <a:t>2.</a:t>
                      </a:r>
                      <a:r>
                        <a:rPr lang="zh-CN" sz="1800" kern="100" dirty="0" smtClean="0">
                          <a:effectLst/>
                        </a:rPr>
                        <a:t>组织</a:t>
                      </a:r>
                      <a:r>
                        <a:rPr lang="zh-CN" sz="1800" kern="100" dirty="0">
                          <a:effectLst/>
                        </a:rPr>
                        <a:t>学位论文</a:t>
                      </a:r>
                      <a:r>
                        <a:rPr lang="zh-CN" sz="1800" kern="100" dirty="0" smtClean="0">
                          <a:effectLst/>
                        </a:rPr>
                        <a:t>评审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3.</a:t>
                      </a:r>
                      <a:r>
                        <a:rPr lang="zh-CN" sz="1800" kern="100" dirty="0">
                          <a:effectLst/>
                        </a:rPr>
                        <a:t>提出撤销学位的</a:t>
                      </a:r>
                      <a:r>
                        <a:rPr lang="zh-CN" sz="1800" kern="100" dirty="0" smtClean="0">
                          <a:effectLst/>
                        </a:rPr>
                        <a:t>建议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1.</a:t>
                      </a:r>
                      <a:r>
                        <a:rPr lang="zh-CN" sz="1800" kern="100" dirty="0">
                          <a:effectLst/>
                        </a:rPr>
                        <a:t>整理初审拟授予学位人员名单及材料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</a:t>
                      </a:r>
                      <a:r>
                        <a:rPr lang="en-US" sz="1800" kern="100" dirty="0" smtClean="0">
                          <a:effectLst/>
                        </a:rPr>
                        <a:t>.</a:t>
                      </a:r>
                      <a:r>
                        <a:rPr lang="zh-CN" altLang="en-US" sz="1800" kern="100" dirty="0" smtClean="0">
                          <a:effectLst/>
                        </a:rPr>
                        <a:t>上报</a:t>
                      </a:r>
                      <a:r>
                        <a:rPr lang="zh-CN" sz="1800" kern="100" dirty="0" smtClean="0">
                          <a:effectLst/>
                        </a:rPr>
                        <a:t>拟</a:t>
                      </a:r>
                      <a:r>
                        <a:rPr lang="zh-CN" sz="1800" kern="100" dirty="0">
                          <a:effectLst/>
                        </a:rPr>
                        <a:t>授予学位人员</a:t>
                      </a:r>
                      <a:r>
                        <a:rPr lang="zh-CN" sz="1800" kern="100" dirty="0" smtClean="0">
                          <a:effectLst/>
                        </a:rPr>
                        <a:t>名单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3.</a:t>
                      </a:r>
                      <a:r>
                        <a:rPr lang="zh-CN" sz="1800" kern="100" dirty="0">
                          <a:effectLst/>
                        </a:rPr>
                        <a:t>制作发放学位</a:t>
                      </a:r>
                      <a:r>
                        <a:rPr lang="zh-CN" sz="1800" kern="100" dirty="0" smtClean="0">
                          <a:effectLst/>
                        </a:rPr>
                        <a:t>证书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</a:rPr>
                        <a:t>4.</a:t>
                      </a:r>
                      <a:r>
                        <a:rPr lang="zh-CN" altLang="en-US" sz="1800" kern="100" dirty="0" smtClean="0">
                          <a:effectLst/>
                        </a:rPr>
                        <a:t>学位授予信息备案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r>
                        <a:rPr lang="en-US" sz="1800" kern="100" dirty="0" smtClean="0">
                          <a:effectLst/>
                        </a:rPr>
                        <a:t>.</a:t>
                      </a:r>
                      <a:r>
                        <a:rPr lang="zh-CN" sz="1800" kern="100" dirty="0" smtClean="0">
                          <a:effectLst/>
                        </a:rPr>
                        <a:t>收集、整理和初审学位申请材料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2.</a:t>
                      </a:r>
                      <a:r>
                        <a:rPr lang="zh-CN" sz="1800" kern="100" dirty="0" smtClean="0">
                          <a:effectLst/>
                        </a:rPr>
                        <a:t>提交学位申请名单、学位论文及相关材料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3</a:t>
                      </a:r>
                      <a:r>
                        <a:rPr lang="en-US" sz="1800" kern="100" dirty="0">
                          <a:effectLst/>
                        </a:rPr>
                        <a:t>.</a:t>
                      </a:r>
                      <a:r>
                        <a:rPr lang="zh-CN" sz="1800" kern="100" dirty="0">
                          <a:effectLst/>
                        </a:rPr>
                        <a:t>颁发学位证书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  <a:tr h="15334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其他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事宜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</a:rPr>
                        <a:t>1.</a:t>
                      </a:r>
                      <a:r>
                        <a:rPr lang="zh-CN" altLang="en-US" sz="1800" kern="100" dirty="0" smtClean="0">
                          <a:effectLst/>
                        </a:rPr>
                        <a:t>研究处理申诉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</a:rPr>
                        <a:t>2.</a:t>
                      </a:r>
                      <a:r>
                        <a:rPr lang="zh-CN" sz="1800" kern="100" dirty="0" smtClean="0">
                          <a:effectLst/>
                        </a:rPr>
                        <a:t>研究处理其他事项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研究处理申诉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1.</a:t>
                      </a:r>
                      <a:r>
                        <a:rPr lang="zh-CN" sz="1800" kern="100" dirty="0">
                          <a:effectLst/>
                        </a:rPr>
                        <a:t>受理</a:t>
                      </a:r>
                      <a:r>
                        <a:rPr lang="zh-CN" sz="1800" kern="100" dirty="0" smtClean="0">
                          <a:effectLst/>
                        </a:rPr>
                        <a:t>申诉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2.</a:t>
                      </a:r>
                      <a:r>
                        <a:rPr lang="zh-CN" sz="1800" kern="100" dirty="0">
                          <a:effectLst/>
                        </a:rPr>
                        <a:t>研究解决相关</a:t>
                      </a:r>
                      <a:r>
                        <a:rPr lang="zh-CN" sz="1800" kern="100" dirty="0" smtClean="0">
                          <a:effectLst/>
                        </a:rPr>
                        <a:t>问题</a:t>
                      </a:r>
                      <a:endParaRPr lang="zh-CN" sz="1800" kern="1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</a:rPr>
                        <a:t>1.</a:t>
                      </a:r>
                      <a:r>
                        <a:rPr lang="zh-CN" sz="1800" kern="100" dirty="0" smtClean="0">
                          <a:effectLst/>
                        </a:rPr>
                        <a:t>受理</a:t>
                      </a:r>
                      <a:r>
                        <a:rPr lang="zh-CN" sz="1800" kern="100" dirty="0">
                          <a:effectLst/>
                        </a:rPr>
                        <a:t>申诉，进行</a:t>
                      </a:r>
                      <a:r>
                        <a:rPr lang="zh-CN" sz="1800" kern="100" dirty="0" smtClean="0">
                          <a:effectLst/>
                        </a:rPr>
                        <a:t>调查将</a:t>
                      </a:r>
                      <a:r>
                        <a:rPr lang="zh-CN" sz="1800" kern="100" dirty="0">
                          <a:effectLst/>
                        </a:rPr>
                        <a:t>处理意见告知</a:t>
                      </a:r>
                      <a:r>
                        <a:rPr lang="zh-CN" sz="1800" kern="100" dirty="0" smtClean="0">
                          <a:effectLst/>
                        </a:rPr>
                        <a:t>申诉人</a:t>
                      </a:r>
                      <a:endParaRPr lang="en-US" altLang="zh-CN" sz="1800" kern="1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</a:rPr>
                        <a:t>2.</a:t>
                      </a:r>
                      <a:r>
                        <a:rPr lang="zh-CN" altLang="en-US" sz="1800" kern="100" dirty="0" smtClean="0">
                          <a:effectLst/>
                        </a:rPr>
                        <a:t>承担委托或授权事宜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160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ef7726e838bfe7c73b7cb9030e627cc7dc059"/>
</p:tagLst>
</file>

<file path=ppt/theme/theme1.xml><?xml version="1.0" encoding="utf-8"?>
<a:theme xmlns:a="http://schemas.openxmlformats.org/drawingml/2006/main" name="Office 主题">
  <a:themeElements>
    <a:clrScheme name="simon配色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D940"/>
      </a:accent1>
      <a:accent2>
        <a:srgbClr val="FE4C1E"/>
      </a:accent2>
      <a:accent3>
        <a:srgbClr val="FFC71E"/>
      </a:accent3>
      <a:accent4>
        <a:srgbClr val="1EA5D2"/>
      </a:accent4>
      <a:accent5>
        <a:srgbClr val="DC3F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alpha val="7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3837</TotalTime>
  <Words>3784</Words>
  <Application>Microsoft Office PowerPoint</Application>
  <PresentationFormat>自定义</PresentationFormat>
  <Paragraphs>695</Paragraphs>
  <Slides>45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LEE SIMON</dc:creator>
  <cp:lastModifiedBy>dell</cp:lastModifiedBy>
  <cp:revision>369</cp:revision>
  <dcterms:created xsi:type="dcterms:W3CDTF">2013-09-08T06:12:25Z</dcterms:created>
  <dcterms:modified xsi:type="dcterms:W3CDTF">2016-05-20T04:14:24Z</dcterms:modified>
</cp:coreProperties>
</file>